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355" r:id="rId2"/>
    <p:sldId id="356" r:id="rId3"/>
    <p:sldId id="357" r:id="rId4"/>
    <p:sldId id="358" r:id="rId5"/>
    <p:sldId id="359" r:id="rId6"/>
    <p:sldId id="361" r:id="rId7"/>
    <p:sldId id="365" r:id="rId8"/>
    <p:sldId id="362" r:id="rId9"/>
    <p:sldId id="363" r:id="rId10"/>
    <p:sldId id="364" r:id="rId11"/>
    <p:sldId id="366" r:id="rId12"/>
    <p:sldId id="372" r:id="rId13"/>
    <p:sldId id="368" r:id="rId14"/>
    <p:sldId id="369" r:id="rId15"/>
    <p:sldId id="370" r:id="rId16"/>
    <p:sldId id="371" r:id="rId17"/>
    <p:sldId id="373" r:id="rId18"/>
    <p:sldId id="379" r:id="rId19"/>
    <p:sldId id="375" r:id="rId20"/>
    <p:sldId id="376" r:id="rId21"/>
    <p:sldId id="377" r:id="rId22"/>
    <p:sldId id="378" r:id="rId23"/>
    <p:sldId id="380" r:id="rId24"/>
    <p:sldId id="386" r:id="rId25"/>
    <p:sldId id="382" r:id="rId26"/>
    <p:sldId id="383" r:id="rId27"/>
    <p:sldId id="384" r:id="rId28"/>
    <p:sldId id="385" r:id="rId29"/>
    <p:sldId id="387" r:id="rId30"/>
    <p:sldId id="395" r:id="rId31"/>
    <p:sldId id="389" r:id="rId32"/>
    <p:sldId id="390" r:id="rId33"/>
    <p:sldId id="391" r:id="rId34"/>
    <p:sldId id="392" r:id="rId35"/>
    <p:sldId id="393" r:id="rId36"/>
    <p:sldId id="394" r:id="rId37"/>
    <p:sldId id="396" r:id="rId38"/>
    <p:sldId id="402" r:id="rId39"/>
    <p:sldId id="398" r:id="rId40"/>
    <p:sldId id="399" r:id="rId41"/>
    <p:sldId id="400" r:id="rId42"/>
    <p:sldId id="401" r:id="rId43"/>
    <p:sldId id="403" r:id="rId44"/>
    <p:sldId id="408" r:id="rId45"/>
    <p:sldId id="405" r:id="rId46"/>
    <p:sldId id="409" r:id="rId47"/>
    <p:sldId id="410" r:id="rId48"/>
    <p:sldId id="406" r:id="rId49"/>
    <p:sldId id="411" r:id="rId50"/>
    <p:sldId id="412" r:id="rId51"/>
    <p:sldId id="40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970E29-FA88-4841-8EEE-EF415A415EB7}" v="30" dt="2026-10-17T01:15:37.174"/>
    <p1510:client id="{8EA3A4BF-7320-4482-A92B-7223D44322D1}" v="17" dt="2026-10-16T18:17:45.860"/>
    <p1510:client id="{A1DBEF04-AB1C-4408-BCBF-46CA622FD407}" v="2" dt="2026-10-17T11:40:41.7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King" userId="30618d4cf386866a" providerId="LiveId" clId="{F8ABDDF6-056A-4BB6-947C-A58C9DDF869E}"/>
    <pc:docChg chg="undo custSel addSld delSld modSld sldOrd">
      <pc:chgData name="James King" userId="30618d4cf386866a" providerId="LiveId" clId="{F8ABDDF6-056A-4BB6-947C-A58C9DDF869E}" dt="2026-10-17T01:20:42.358" v="479" actId="1076"/>
      <pc:docMkLst>
        <pc:docMk/>
      </pc:docMkLst>
      <pc:sldChg chg="modSp mod">
        <pc:chgData name="James King" userId="30618d4cf386866a" providerId="LiveId" clId="{F8ABDDF6-056A-4BB6-947C-A58C9DDF869E}" dt="2026-10-16T18:05:35.456" v="167" actId="108"/>
        <pc:sldMkLst>
          <pc:docMk/>
          <pc:sldMk cId="1459474050" sldId="259"/>
        </pc:sldMkLst>
        <pc:spChg chg="mod">
          <ac:chgData name="James King" userId="30618d4cf386866a" providerId="LiveId" clId="{F8ABDDF6-056A-4BB6-947C-A58C9DDF869E}" dt="2026-10-16T18:05:33.099" v="166" actId="108"/>
          <ac:spMkLst>
            <pc:docMk/>
            <pc:sldMk cId="1459474050" sldId="259"/>
            <ac:spMk id="7" creationId="{AB9CC92E-D62C-414D-BDF6-5C90C8173147}"/>
          </ac:spMkLst>
        </pc:spChg>
        <pc:spChg chg="mod">
          <ac:chgData name="James King" userId="30618d4cf386866a" providerId="LiveId" clId="{F8ABDDF6-056A-4BB6-947C-A58C9DDF869E}" dt="2026-10-16T18:05:35.456" v="167" actId="108"/>
          <ac:spMkLst>
            <pc:docMk/>
            <pc:sldMk cId="1459474050" sldId="259"/>
            <ac:spMk id="9" creationId="{2A758A44-7113-45BA-9DB7-62055977AD47}"/>
          </ac:spMkLst>
        </pc:spChg>
        <pc:spChg chg="mod">
          <ac:chgData name="James King" userId="30618d4cf386866a" providerId="LiveId" clId="{F8ABDDF6-056A-4BB6-947C-A58C9DDF869E}" dt="2026-10-16T17:49:08.525" v="105" actId="207"/>
          <ac:spMkLst>
            <pc:docMk/>
            <pc:sldMk cId="1459474050" sldId="259"/>
            <ac:spMk id="12" creationId="{F77D0B4D-D704-43B6-B6CC-1E7A1D5C5E3C}"/>
          </ac:spMkLst>
        </pc:spChg>
      </pc:sldChg>
      <pc:sldChg chg="modSp mod">
        <pc:chgData name="James King" userId="30618d4cf386866a" providerId="LiveId" clId="{F8ABDDF6-056A-4BB6-947C-A58C9DDF869E}" dt="2026-10-16T17:53:53.123" v="133" actId="6549"/>
        <pc:sldMkLst>
          <pc:docMk/>
          <pc:sldMk cId="1678761739" sldId="260"/>
        </pc:sldMkLst>
        <pc:spChg chg="mod">
          <ac:chgData name="James King" userId="30618d4cf386866a" providerId="LiveId" clId="{F8ABDDF6-056A-4BB6-947C-A58C9DDF869E}" dt="2026-10-16T17:53:53.123" v="133" actId="6549"/>
          <ac:spMkLst>
            <pc:docMk/>
            <pc:sldMk cId="1678761739" sldId="260"/>
            <ac:spMk id="7" creationId="{031C2CE3-F860-450B-9F3E-61F81D897565}"/>
          </ac:spMkLst>
        </pc:spChg>
        <pc:spChg chg="mod">
          <ac:chgData name="James King" userId="30618d4cf386866a" providerId="LiveId" clId="{F8ABDDF6-056A-4BB6-947C-A58C9DDF869E}" dt="2026-10-16T17:52:59.953" v="111"/>
          <ac:spMkLst>
            <pc:docMk/>
            <pc:sldMk cId="1678761739" sldId="260"/>
            <ac:spMk id="9" creationId="{A370B561-F2ED-4031-934F-4EDF5E5B1B69}"/>
          </ac:spMkLst>
        </pc:spChg>
      </pc:sldChg>
      <pc:sldChg chg="modSp mod">
        <pc:chgData name="James King" userId="30618d4cf386866a" providerId="LiveId" clId="{F8ABDDF6-056A-4BB6-947C-A58C9DDF869E}" dt="2026-10-16T18:05:21.526" v="165" actId="108"/>
        <pc:sldMkLst>
          <pc:docMk/>
          <pc:sldMk cId="2049766800" sldId="261"/>
        </pc:sldMkLst>
        <pc:spChg chg="mod">
          <ac:chgData name="James King" userId="30618d4cf386866a" providerId="LiveId" clId="{F8ABDDF6-056A-4BB6-947C-A58C9DDF869E}" dt="2026-10-16T18:05:21.526" v="165" actId="108"/>
          <ac:spMkLst>
            <pc:docMk/>
            <pc:sldMk cId="2049766800" sldId="261"/>
            <ac:spMk id="7" creationId="{6C061FC2-DA04-406F-BF55-EB54D061DA82}"/>
          </ac:spMkLst>
        </pc:spChg>
        <pc:spChg chg="mod">
          <ac:chgData name="James King" userId="30618d4cf386866a" providerId="LiveId" clId="{F8ABDDF6-056A-4BB6-947C-A58C9DDF869E}" dt="2026-10-16T18:05:18.435" v="164" actId="108"/>
          <ac:spMkLst>
            <pc:docMk/>
            <pc:sldMk cId="2049766800" sldId="261"/>
            <ac:spMk id="9" creationId="{BFAE9191-DDB6-438B-9A59-5DE9738D7237}"/>
          </ac:spMkLst>
        </pc:spChg>
        <pc:spChg chg="mod">
          <ac:chgData name="James King" userId="30618d4cf386866a" providerId="LiveId" clId="{F8ABDDF6-056A-4BB6-947C-A58C9DDF869E}" dt="2026-10-16T17:59:34.492" v="147" actId="207"/>
          <ac:spMkLst>
            <pc:docMk/>
            <pc:sldMk cId="2049766800" sldId="261"/>
            <ac:spMk id="12" creationId="{D85170DE-4754-4D47-91AB-0D24254F51A0}"/>
          </ac:spMkLst>
        </pc:spChg>
      </pc:sldChg>
      <pc:sldChg chg="modSp mod">
        <pc:chgData name="James King" userId="30618d4cf386866a" providerId="LiveId" clId="{F8ABDDF6-056A-4BB6-947C-A58C9DDF869E}" dt="2026-10-16T18:05:06.503" v="163" actId="108"/>
        <pc:sldMkLst>
          <pc:docMk/>
          <pc:sldMk cId="1626589917" sldId="263"/>
        </pc:sldMkLst>
        <pc:spChg chg="mod">
          <ac:chgData name="James King" userId="30618d4cf386866a" providerId="LiveId" clId="{F8ABDDF6-056A-4BB6-947C-A58C9DDF869E}" dt="2026-10-16T18:05:06.503" v="163" actId="108"/>
          <ac:spMkLst>
            <pc:docMk/>
            <pc:sldMk cId="1626589917" sldId="263"/>
            <ac:spMk id="7" creationId="{20D362FF-1963-4484-9A38-E52AE41F0133}"/>
          </ac:spMkLst>
        </pc:spChg>
        <pc:spChg chg="mod">
          <ac:chgData name="James King" userId="30618d4cf386866a" providerId="LiveId" clId="{F8ABDDF6-056A-4BB6-947C-A58C9DDF869E}" dt="2026-10-16T18:05:03.519" v="162" actId="108"/>
          <ac:spMkLst>
            <pc:docMk/>
            <pc:sldMk cId="1626589917" sldId="263"/>
            <ac:spMk id="9" creationId="{69A0C90A-EAF6-42A9-BCAB-29D7EEE0E403}"/>
          </ac:spMkLst>
        </pc:spChg>
      </pc:sldChg>
      <pc:sldChg chg="modSp mod">
        <pc:chgData name="James King" userId="30618d4cf386866a" providerId="LiveId" clId="{F8ABDDF6-056A-4BB6-947C-A58C9DDF869E}" dt="2026-10-16T18:10:04.450" v="184" actId="108"/>
        <pc:sldMkLst>
          <pc:docMk/>
          <pc:sldMk cId="610969284" sldId="265"/>
        </pc:sldMkLst>
        <pc:spChg chg="mod">
          <ac:chgData name="James King" userId="30618d4cf386866a" providerId="LiveId" clId="{F8ABDDF6-056A-4BB6-947C-A58C9DDF869E}" dt="2026-10-16T18:09:07.569" v="180" actId="108"/>
          <ac:spMkLst>
            <pc:docMk/>
            <pc:sldMk cId="610969284" sldId="265"/>
            <ac:spMk id="7" creationId="{C6C1EFC2-34AE-471D-8D1A-2F2DA1C72770}"/>
          </ac:spMkLst>
        </pc:spChg>
        <pc:spChg chg="mod">
          <ac:chgData name="James King" userId="30618d4cf386866a" providerId="LiveId" clId="{F8ABDDF6-056A-4BB6-947C-A58C9DDF869E}" dt="2026-10-16T18:10:04.450" v="184" actId="108"/>
          <ac:spMkLst>
            <pc:docMk/>
            <pc:sldMk cId="610969284" sldId="265"/>
            <ac:spMk id="9" creationId="{122EF742-3324-4FE8-A2E7-36D124A74EB0}"/>
          </ac:spMkLst>
        </pc:spChg>
      </pc:sldChg>
      <pc:sldChg chg="modSp mod">
        <pc:chgData name="James King" userId="30618d4cf386866a" providerId="LiveId" clId="{F8ABDDF6-056A-4BB6-947C-A58C9DDF869E}" dt="2026-10-16T18:17:56.737" v="207" actId="108"/>
        <pc:sldMkLst>
          <pc:docMk/>
          <pc:sldMk cId="984722273" sldId="267"/>
        </pc:sldMkLst>
        <pc:spChg chg="mod">
          <ac:chgData name="James King" userId="30618d4cf386866a" providerId="LiveId" clId="{F8ABDDF6-056A-4BB6-947C-A58C9DDF869E}" dt="2026-10-16T18:17:28.913" v="205" actId="108"/>
          <ac:spMkLst>
            <pc:docMk/>
            <pc:sldMk cId="984722273" sldId="267"/>
            <ac:spMk id="7" creationId="{9D352955-DEC7-4F28-80DE-83678BA47C62}"/>
          </ac:spMkLst>
        </pc:spChg>
        <pc:spChg chg="mod">
          <ac:chgData name="James King" userId="30618d4cf386866a" providerId="LiveId" clId="{F8ABDDF6-056A-4BB6-947C-A58C9DDF869E}" dt="2026-10-16T18:17:56.737" v="207" actId="108"/>
          <ac:spMkLst>
            <pc:docMk/>
            <pc:sldMk cId="984722273" sldId="267"/>
            <ac:spMk id="9" creationId="{1433ED29-3195-4FF7-86AD-6B9047514A2B}"/>
          </ac:spMkLst>
        </pc:spChg>
      </pc:sldChg>
      <pc:sldChg chg="modSp mod">
        <pc:chgData name="James King" userId="30618d4cf386866a" providerId="LiveId" clId="{F8ABDDF6-056A-4BB6-947C-A58C9DDF869E}" dt="2026-10-16T18:16:23.078" v="203" actId="108"/>
        <pc:sldMkLst>
          <pc:docMk/>
          <pc:sldMk cId="1741917281" sldId="269"/>
        </pc:sldMkLst>
        <pc:spChg chg="mod">
          <ac:chgData name="James King" userId="30618d4cf386866a" providerId="LiveId" clId="{F8ABDDF6-056A-4BB6-947C-A58C9DDF869E}" dt="2026-10-16T18:15:57.278" v="201" actId="108"/>
          <ac:spMkLst>
            <pc:docMk/>
            <pc:sldMk cId="1741917281" sldId="269"/>
            <ac:spMk id="7" creationId="{24E10F0B-DEBB-46E2-82A2-75B0CD2F9DBC}"/>
          </ac:spMkLst>
        </pc:spChg>
        <pc:spChg chg="mod">
          <ac:chgData name="James King" userId="30618d4cf386866a" providerId="LiveId" clId="{F8ABDDF6-056A-4BB6-947C-A58C9DDF869E}" dt="2026-10-16T18:16:23.078" v="203" actId="108"/>
          <ac:spMkLst>
            <pc:docMk/>
            <pc:sldMk cId="1741917281" sldId="269"/>
            <ac:spMk id="9" creationId="{8B402D22-C66D-48D1-95CE-E9CCC5396532}"/>
          </ac:spMkLst>
        </pc:spChg>
      </pc:sldChg>
      <pc:sldChg chg="modSp mod">
        <pc:chgData name="James King" userId="30618d4cf386866a" providerId="LiveId" clId="{F8ABDDF6-056A-4BB6-947C-A58C9DDF869E}" dt="2026-10-16T20:13:29.150" v="236" actId="14100"/>
        <pc:sldMkLst>
          <pc:docMk/>
          <pc:sldMk cId="437162446" sldId="287"/>
        </pc:sldMkLst>
        <pc:spChg chg="mod">
          <ac:chgData name="James King" userId="30618d4cf386866a" providerId="LiveId" clId="{F8ABDDF6-056A-4BB6-947C-A58C9DDF869E}" dt="2026-10-16T20:13:29.150" v="236" actId="14100"/>
          <ac:spMkLst>
            <pc:docMk/>
            <pc:sldMk cId="437162446" sldId="287"/>
            <ac:spMk id="6" creationId="{EFF30E72-ABAD-45FF-B864-524443694A48}"/>
          </ac:spMkLst>
        </pc:spChg>
        <pc:spChg chg="mod">
          <ac:chgData name="James King" userId="30618d4cf386866a" providerId="LiveId" clId="{F8ABDDF6-056A-4BB6-947C-A58C9DDF869E}" dt="2026-10-16T17:42:49.676" v="88" actId="6549"/>
          <ac:spMkLst>
            <pc:docMk/>
            <pc:sldMk cId="437162446" sldId="287"/>
            <ac:spMk id="7" creationId="{19DDC8A2-D633-457F-9041-BF9B293738F5}"/>
          </ac:spMkLst>
        </pc:spChg>
      </pc:sldChg>
      <pc:sldChg chg="ord">
        <pc:chgData name="James King" userId="30618d4cf386866a" providerId="LiveId" clId="{F8ABDDF6-056A-4BB6-947C-A58C9DDF869E}" dt="2026-10-16T01:59:43.634" v="87"/>
        <pc:sldMkLst>
          <pc:docMk/>
          <pc:sldMk cId="2032424619" sldId="290"/>
        </pc:sldMkLst>
      </pc:sldChg>
      <pc:sldChg chg="modSp mod">
        <pc:chgData name="James King" userId="30618d4cf386866a" providerId="LiveId" clId="{F8ABDDF6-056A-4BB6-947C-A58C9DDF869E}" dt="2026-10-16T17:43:35.802" v="89" actId="6549"/>
        <pc:sldMkLst>
          <pc:docMk/>
          <pc:sldMk cId="846778476" sldId="311"/>
        </pc:sldMkLst>
        <pc:spChg chg="mod">
          <ac:chgData name="James King" userId="30618d4cf386866a" providerId="LiveId" clId="{F8ABDDF6-056A-4BB6-947C-A58C9DDF869E}" dt="2026-10-16T17:43:35.802" v="89" actId="6549"/>
          <ac:spMkLst>
            <pc:docMk/>
            <pc:sldMk cId="846778476" sldId="311"/>
            <ac:spMk id="2" creationId="{CC6335D0-7948-4416-A322-0C44C7365F36}"/>
          </ac:spMkLst>
        </pc:spChg>
      </pc:sldChg>
      <pc:sldChg chg="modSp mod">
        <pc:chgData name="James King" userId="30618d4cf386866a" providerId="LiveId" clId="{F8ABDDF6-056A-4BB6-947C-A58C9DDF869E}" dt="2026-10-16T17:43:59.226" v="90" actId="6549"/>
        <pc:sldMkLst>
          <pc:docMk/>
          <pc:sldMk cId="2283502221" sldId="314"/>
        </pc:sldMkLst>
        <pc:spChg chg="mod">
          <ac:chgData name="James King" userId="30618d4cf386866a" providerId="LiveId" clId="{F8ABDDF6-056A-4BB6-947C-A58C9DDF869E}" dt="2026-10-16T17:43:59.226" v="90" actId="6549"/>
          <ac:spMkLst>
            <pc:docMk/>
            <pc:sldMk cId="2283502221" sldId="314"/>
            <ac:spMk id="2" creationId="{CC6335D0-7948-4416-A322-0C44C7365F36}"/>
          </ac:spMkLst>
        </pc:spChg>
      </pc:sldChg>
      <pc:sldChg chg="modSp mod">
        <pc:chgData name="James King" userId="30618d4cf386866a" providerId="LiveId" clId="{F8ABDDF6-056A-4BB6-947C-A58C9DDF869E}" dt="2026-10-16T17:45:18.680" v="91" actId="20577"/>
        <pc:sldMkLst>
          <pc:docMk/>
          <pc:sldMk cId="530178547" sldId="316"/>
        </pc:sldMkLst>
        <pc:spChg chg="mod">
          <ac:chgData name="James King" userId="30618d4cf386866a" providerId="LiveId" clId="{F8ABDDF6-056A-4BB6-947C-A58C9DDF869E}" dt="2026-10-16T17:45:18.680" v="91" actId="20577"/>
          <ac:spMkLst>
            <pc:docMk/>
            <pc:sldMk cId="530178547" sldId="316"/>
            <ac:spMk id="2" creationId="{CC6335D0-7948-4416-A322-0C44C7365F36}"/>
          </ac:spMkLst>
        </pc:spChg>
      </pc:sldChg>
      <pc:sldChg chg="modSp add mod">
        <pc:chgData name="James King" userId="30618d4cf386866a" providerId="LiveId" clId="{F8ABDDF6-056A-4BB6-947C-A58C9DDF869E}" dt="2026-10-16T17:49:30.485" v="106" actId="20577"/>
        <pc:sldMkLst>
          <pc:docMk/>
          <pc:sldMk cId="2428874544" sldId="321"/>
        </pc:sldMkLst>
        <pc:spChg chg="mod">
          <ac:chgData name="James King" userId="30618d4cf386866a" providerId="LiveId" clId="{F8ABDDF6-056A-4BB6-947C-A58C9DDF869E}" dt="2026-10-16T17:49:30.485" v="106" actId="20577"/>
          <ac:spMkLst>
            <pc:docMk/>
            <pc:sldMk cId="2428874544" sldId="321"/>
            <ac:spMk id="2" creationId="{F8C45A02-BFD6-476F-9CA9-A486E8A20011}"/>
          </ac:spMkLst>
        </pc:spChg>
      </pc:sldChg>
      <pc:sldChg chg="modSp add mod">
        <pc:chgData name="James King" userId="30618d4cf386866a" providerId="LiveId" clId="{F8ABDDF6-056A-4BB6-947C-A58C9DDF869E}" dt="2026-10-16T17:56:19.396" v="135" actId="6549"/>
        <pc:sldMkLst>
          <pc:docMk/>
          <pc:sldMk cId="267943031" sldId="322"/>
        </pc:sldMkLst>
        <pc:spChg chg="mod">
          <ac:chgData name="James King" userId="30618d4cf386866a" providerId="LiveId" clId="{F8ABDDF6-056A-4BB6-947C-A58C9DDF869E}" dt="2026-10-16T17:56:19.396" v="135" actId="6549"/>
          <ac:spMkLst>
            <pc:docMk/>
            <pc:sldMk cId="267943031" sldId="322"/>
            <ac:spMk id="2" creationId="{F8C45A02-BFD6-476F-9CA9-A486E8A20011}"/>
          </ac:spMkLst>
        </pc:spChg>
      </pc:sldChg>
      <pc:sldChg chg="modSp add mod">
        <pc:chgData name="James King" userId="30618d4cf386866a" providerId="LiveId" clId="{F8ABDDF6-056A-4BB6-947C-A58C9DDF869E}" dt="2026-10-16T17:50:00.968" v="108" actId="6549"/>
        <pc:sldMkLst>
          <pc:docMk/>
          <pc:sldMk cId="585438131" sldId="323"/>
        </pc:sldMkLst>
        <pc:spChg chg="mod">
          <ac:chgData name="James King" userId="30618d4cf386866a" providerId="LiveId" clId="{F8ABDDF6-056A-4BB6-947C-A58C9DDF869E}" dt="2026-10-16T17:50:00.968" v="108" actId="6549"/>
          <ac:spMkLst>
            <pc:docMk/>
            <pc:sldMk cId="585438131" sldId="323"/>
            <ac:spMk id="2" creationId="{F8C45A02-BFD6-476F-9CA9-A486E8A20011}"/>
          </ac:spMkLst>
        </pc:spChg>
      </pc:sldChg>
      <pc:sldChg chg="modSp add mod">
        <pc:chgData name="James King" userId="30618d4cf386866a" providerId="LiveId" clId="{F8ABDDF6-056A-4BB6-947C-A58C9DDF869E}" dt="2026-10-16T17:50:30.282" v="110" actId="20577"/>
        <pc:sldMkLst>
          <pc:docMk/>
          <pc:sldMk cId="4032220572" sldId="325"/>
        </pc:sldMkLst>
        <pc:spChg chg="mod">
          <ac:chgData name="James King" userId="30618d4cf386866a" providerId="LiveId" clId="{F8ABDDF6-056A-4BB6-947C-A58C9DDF869E}" dt="2026-10-16T17:50:30.282" v="110" actId="20577"/>
          <ac:spMkLst>
            <pc:docMk/>
            <pc:sldMk cId="4032220572" sldId="325"/>
            <ac:spMk id="2" creationId="{F8C45A02-BFD6-476F-9CA9-A486E8A20011}"/>
          </ac:spMkLst>
        </pc:spChg>
      </pc:sldChg>
      <pc:sldChg chg="modSp add mod">
        <pc:chgData name="James King" userId="30618d4cf386866a" providerId="LiveId" clId="{F8ABDDF6-056A-4BB6-947C-A58C9DDF869E}" dt="2026-10-16T18:00:50.829" v="148" actId="20577"/>
        <pc:sldMkLst>
          <pc:docMk/>
          <pc:sldMk cId="2322797745" sldId="328"/>
        </pc:sldMkLst>
        <pc:spChg chg="mod">
          <ac:chgData name="James King" userId="30618d4cf386866a" providerId="LiveId" clId="{F8ABDDF6-056A-4BB6-947C-A58C9DDF869E}" dt="2026-10-16T18:00:50.829" v="148" actId="20577"/>
          <ac:spMkLst>
            <pc:docMk/>
            <pc:sldMk cId="2322797745" sldId="328"/>
            <ac:spMk id="6" creationId="{694E57DC-9F84-4EBE-A4B1-7B8B4306733C}"/>
          </ac:spMkLst>
        </pc:spChg>
      </pc:sldChg>
      <pc:sldChg chg="modSp add mod">
        <pc:chgData name="James King" userId="30618d4cf386866a" providerId="LiveId" clId="{F8ABDDF6-056A-4BB6-947C-A58C9DDF869E}" dt="2026-10-16T18:01:36.361" v="150" actId="6549"/>
        <pc:sldMkLst>
          <pc:docMk/>
          <pc:sldMk cId="2783396107" sldId="330"/>
        </pc:sldMkLst>
        <pc:spChg chg="mod">
          <ac:chgData name="James King" userId="30618d4cf386866a" providerId="LiveId" clId="{F8ABDDF6-056A-4BB6-947C-A58C9DDF869E}" dt="2026-10-16T18:01:36.361" v="150" actId="6549"/>
          <ac:spMkLst>
            <pc:docMk/>
            <pc:sldMk cId="2783396107" sldId="330"/>
            <ac:spMk id="6" creationId="{694E57DC-9F84-4EBE-A4B1-7B8B4306733C}"/>
          </ac:spMkLst>
        </pc:spChg>
      </pc:sldChg>
      <pc:sldChg chg="modSp add mod">
        <pc:chgData name="James King" userId="30618d4cf386866a" providerId="LiveId" clId="{F8ABDDF6-056A-4BB6-947C-A58C9DDF869E}" dt="2026-10-16T18:02:03.801" v="151" actId="20577"/>
        <pc:sldMkLst>
          <pc:docMk/>
          <pc:sldMk cId="1016544105" sldId="332"/>
        </pc:sldMkLst>
        <pc:spChg chg="mod">
          <ac:chgData name="James King" userId="30618d4cf386866a" providerId="LiveId" clId="{F8ABDDF6-056A-4BB6-947C-A58C9DDF869E}" dt="2026-10-16T18:02:03.801" v="151" actId="20577"/>
          <ac:spMkLst>
            <pc:docMk/>
            <pc:sldMk cId="1016544105" sldId="332"/>
            <ac:spMk id="6" creationId="{694E57DC-9F84-4EBE-A4B1-7B8B4306733C}"/>
          </ac:spMkLst>
        </pc:spChg>
      </pc:sldChg>
      <pc:sldChg chg="modSp add mod">
        <pc:chgData name="James King" userId="30618d4cf386866a" providerId="LiveId" clId="{F8ABDDF6-056A-4BB6-947C-A58C9DDF869E}" dt="2026-10-16T18:06:48.940" v="170" actId="6549"/>
        <pc:sldMkLst>
          <pc:docMk/>
          <pc:sldMk cId="879333286" sldId="335"/>
        </pc:sldMkLst>
        <pc:spChg chg="mod">
          <ac:chgData name="James King" userId="30618d4cf386866a" providerId="LiveId" clId="{F8ABDDF6-056A-4BB6-947C-A58C9DDF869E}" dt="2026-10-16T18:06:48.940" v="170" actId="6549"/>
          <ac:spMkLst>
            <pc:docMk/>
            <pc:sldMk cId="879333286" sldId="335"/>
            <ac:spMk id="6" creationId="{BA3161AE-6B7F-4F30-A5B2-237A32F31B65}"/>
          </ac:spMkLst>
        </pc:spChg>
      </pc:sldChg>
      <pc:sldChg chg="modSp add mod">
        <pc:chgData name="James King" userId="30618d4cf386866a" providerId="LiveId" clId="{F8ABDDF6-056A-4BB6-947C-A58C9DDF869E}" dt="2026-10-16T18:07:19.130" v="172" actId="20577"/>
        <pc:sldMkLst>
          <pc:docMk/>
          <pc:sldMk cId="1696670115" sldId="337"/>
        </pc:sldMkLst>
        <pc:spChg chg="mod">
          <ac:chgData name="James King" userId="30618d4cf386866a" providerId="LiveId" clId="{F8ABDDF6-056A-4BB6-947C-A58C9DDF869E}" dt="2026-10-16T18:07:19.130" v="172" actId="20577"/>
          <ac:spMkLst>
            <pc:docMk/>
            <pc:sldMk cId="1696670115" sldId="337"/>
            <ac:spMk id="6" creationId="{BA3161AE-6B7F-4F30-A5B2-237A32F31B65}"/>
          </ac:spMkLst>
        </pc:spChg>
      </pc:sldChg>
      <pc:sldChg chg="modSp add mod">
        <pc:chgData name="James King" userId="30618d4cf386866a" providerId="LiveId" clId="{F8ABDDF6-056A-4BB6-947C-A58C9DDF869E}" dt="2026-10-16T18:07:45.738" v="174" actId="20577"/>
        <pc:sldMkLst>
          <pc:docMk/>
          <pc:sldMk cId="2320742527" sldId="339"/>
        </pc:sldMkLst>
        <pc:spChg chg="mod">
          <ac:chgData name="James King" userId="30618d4cf386866a" providerId="LiveId" clId="{F8ABDDF6-056A-4BB6-947C-A58C9DDF869E}" dt="2026-10-16T18:07:45.738" v="174" actId="20577"/>
          <ac:spMkLst>
            <pc:docMk/>
            <pc:sldMk cId="2320742527" sldId="339"/>
            <ac:spMk id="6" creationId="{BA3161AE-6B7F-4F30-A5B2-237A32F31B65}"/>
          </ac:spMkLst>
        </pc:spChg>
      </pc:sldChg>
      <pc:sldChg chg="modSp add mod">
        <pc:chgData name="James King" userId="30618d4cf386866a" providerId="LiveId" clId="{F8ABDDF6-056A-4BB6-947C-A58C9DDF869E}" dt="2026-10-16T18:10:43.698" v="185" actId="20577"/>
        <pc:sldMkLst>
          <pc:docMk/>
          <pc:sldMk cId="875399998" sldId="342"/>
        </pc:sldMkLst>
        <pc:spChg chg="mod">
          <ac:chgData name="James King" userId="30618d4cf386866a" providerId="LiveId" clId="{F8ABDDF6-056A-4BB6-947C-A58C9DDF869E}" dt="2026-10-16T18:10:43.698" v="185" actId="20577"/>
          <ac:spMkLst>
            <pc:docMk/>
            <pc:sldMk cId="875399998" sldId="342"/>
            <ac:spMk id="6" creationId="{A96DD108-61B2-430B-9870-C381A5BD9024}"/>
          </ac:spMkLst>
        </pc:spChg>
      </pc:sldChg>
      <pc:sldChg chg="modSp add mod">
        <pc:chgData name="James King" userId="30618d4cf386866a" providerId="LiveId" clId="{F8ABDDF6-056A-4BB6-947C-A58C9DDF869E}" dt="2026-10-16T18:11:01.679" v="186" actId="6549"/>
        <pc:sldMkLst>
          <pc:docMk/>
          <pc:sldMk cId="3167677012" sldId="344"/>
        </pc:sldMkLst>
        <pc:spChg chg="mod">
          <ac:chgData name="James King" userId="30618d4cf386866a" providerId="LiveId" clId="{F8ABDDF6-056A-4BB6-947C-A58C9DDF869E}" dt="2026-10-16T18:11:01.679" v="186" actId="6549"/>
          <ac:spMkLst>
            <pc:docMk/>
            <pc:sldMk cId="3167677012" sldId="344"/>
            <ac:spMk id="6" creationId="{A96DD108-61B2-430B-9870-C381A5BD9024}"/>
          </ac:spMkLst>
        </pc:spChg>
      </pc:sldChg>
      <pc:sldChg chg="modSp add mod">
        <pc:chgData name="James King" userId="30618d4cf386866a" providerId="LiveId" clId="{F8ABDDF6-056A-4BB6-947C-A58C9DDF869E}" dt="2026-10-16T18:11:32.729" v="187" actId="6549"/>
        <pc:sldMkLst>
          <pc:docMk/>
          <pc:sldMk cId="3233394729" sldId="346"/>
        </pc:sldMkLst>
        <pc:spChg chg="mod">
          <ac:chgData name="James King" userId="30618d4cf386866a" providerId="LiveId" clId="{F8ABDDF6-056A-4BB6-947C-A58C9DDF869E}" dt="2026-10-16T18:11:32.729" v="187" actId="6549"/>
          <ac:spMkLst>
            <pc:docMk/>
            <pc:sldMk cId="3233394729" sldId="346"/>
            <ac:spMk id="6" creationId="{A96DD108-61B2-430B-9870-C381A5BD9024}"/>
          </ac:spMkLst>
        </pc:spChg>
      </pc:sldChg>
      <pc:sldChg chg="modSp add mod">
        <pc:chgData name="James King" userId="30618d4cf386866a" providerId="LiveId" clId="{F8ABDDF6-056A-4BB6-947C-A58C9DDF869E}" dt="2026-10-16T18:12:10.415" v="189" actId="20577"/>
        <pc:sldMkLst>
          <pc:docMk/>
          <pc:sldMk cId="723905654" sldId="349"/>
        </pc:sldMkLst>
        <pc:spChg chg="mod">
          <ac:chgData name="James King" userId="30618d4cf386866a" providerId="LiveId" clId="{F8ABDDF6-056A-4BB6-947C-A58C9DDF869E}" dt="2026-10-16T18:12:10.415" v="189" actId="20577"/>
          <ac:spMkLst>
            <pc:docMk/>
            <pc:sldMk cId="723905654" sldId="349"/>
            <ac:spMk id="6" creationId="{26DD9D47-4BC6-4EBA-87CE-DA71F86992FD}"/>
          </ac:spMkLst>
        </pc:spChg>
      </pc:sldChg>
      <pc:sldChg chg="addSp modSp add mod ord">
        <pc:chgData name="James King" userId="30618d4cf386866a" providerId="LiveId" clId="{F8ABDDF6-056A-4BB6-947C-A58C9DDF869E}" dt="2026-10-16T18:12:46.832" v="192" actId="6549"/>
        <pc:sldMkLst>
          <pc:docMk/>
          <pc:sldMk cId="2181448852" sldId="350"/>
        </pc:sldMkLst>
        <pc:spChg chg="mod">
          <ac:chgData name="James King" userId="30618d4cf386866a" providerId="LiveId" clId="{F8ABDDF6-056A-4BB6-947C-A58C9DDF869E}" dt="2026-10-16T18:12:46.832" v="192" actId="6549"/>
          <ac:spMkLst>
            <pc:docMk/>
            <pc:sldMk cId="2181448852" sldId="350"/>
            <ac:spMk id="6" creationId="{26DD9D47-4BC6-4EBA-87CE-DA71F86992FD}"/>
          </ac:spMkLst>
        </pc:spChg>
      </pc:sldChg>
      <pc:sldChg chg="modSp add mod">
        <pc:chgData name="James King" userId="30618d4cf386866a" providerId="LiveId" clId="{F8ABDDF6-056A-4BB6-947C-A58C9DDF869E}" dt="2026-10-16T18:13:08.516" v="194" actId="6549"/>
        <pc:sldMkLst>
          <pc:docMk/>
          <pc:sldMk cId="1494565772" sldId="353"/>
        </pc:sldMkLst>
        <pc:spChg chg="mod">
          <ac:chgData name="James King" userId="30618d4cf386866a" providerId="LiveId" clId="{F8ABDDF6-056A-4BB6-947C-A58C9DDF869E}" dt="2026-10-16T18:13:08.516" v="194" actId="6549"/>
          <ac:spMkLst>
            <pc:docMk/>
            <pc:sldMk cId="1494565772" sldId="353"/>
            <ac:spMk id="6" creationId="{26DD9D47-4BC6-4EBA-87CE-DA71F86992FD}"/>
          </ac:spMkLst>
        </pc:spChg>
      </pc:sldChg>
      <pc:sldChg chg="add">
        <pc:chgData name="James King" userId="30618d4cf386866a" providerId="LiveId" clId="{F8ABDDF6-056A-4BB6-947C-A58C9DDF869E}" dt="2026-10-16T01:20:04.704" v="86"/>
        <pc:sldMkLst>
          <pc:docMk/>
          <pc:sldMk cId="1572363467" sldId="355"/>
        </pc:sldMkLst>
      </pc:sldChg>
      <pc:sldChg chg="modSp mod">
        <pc:chgData name="James King" userId="30618d4cf386866a" providerId="LiveId" clId="{F8ABDDF6-056A-4BB6-947C-A58C9DDF869E}" dt="2026-10-16T20:39:07.486" v="240" actId="12"/>
        <pc:sldMkLst>
          <pc:docMk/>
          <pc:sldMk cId="3404489163" sldId="362"/>
        </pc:sldMkLst>
        <pc:spChg chg="mod">
          <ac:chgData name="James King" userId="30618d4cf386866a" providerId="LiveId" clId="{F8ABDDF6-056A-4BB6-947C-A58C9DDF869E}" dt="2026-10-16T20:39:07.486" v="240" actId="12"/>
          <ac:spMkLst>
            <pc:docMk/>
            <pc:sldMk cId="3404489163" sldId="362"/>
            <ac:spMk id="2" creationId="{CC6335D0-7948-4416-A322-0C44C7365F36}"/>
          </ac:spMkLst>
        </pc:spChg>
      </pc:sldChg>
      <pc:sldChg chg="modSp mod">
        <pc:chgData name="James King" userId="30618d4cf386866a" providerId="LiveId" clId="{F8ABDDF6-056A-4BB6-947C-A58C9DDF869E}" dt="2026-10-16T20:39:40.347" v="241" actId="20577"/>
        <pc:sldMkLst>
          <pc:docMk/>
          <pc:sldMk cId="3123499935" sldId="364"/>
        </pc:sldMkLst>
        <pc:spChg chg="mod">
          <ac:chgData name="James King" userId="30618d4cf386866a" providerId="LiveId" clId="{F8ABDDF6-056A-4BB6-947C-A58C9DDF869E}" dt="2026-10-16T20:39:40.347" v="241" actId="20577"/>
          <ac:spMkLst>
            <pc:docMk/>
            <pc:sldMk cId="3123499935" sldId="364"/>
            <ac:spMk id="6" creationId="{F6271201-0BDB-4FB1-9183-73B5C4495AB0}"/>
          </ac:spMkLst>
        </pc:spChg>
      </pc:sldChg>
      <pc:sldChg chg="ord">
        <pc:chgData name="James King" userId="30618d4cf386866a" providerId="LiveId" clId="{F8ABDDF6-056A-4BB6-947C-A58C9DDF869E}" dt="2026-10-16T20:44:16.532" v="276"/>
        <pc:sldMkLst>
          <pc:docMk/>
          <pc:sldMk cId="3978389861" sldId="365"/>
        </pc:sldMkLst>
      </pc:sldChg>
      <pc:sldChg chg="addSp modSp mod">
        <pc:chgData name="James King" userId="30618d4cf386866a" providerId="LiveId" clId="{F8ABDDF6-056A-4BB6-947C-A58C9DDF869E}" dt="2026-10-16T20:43:49.920" v="274" actId="207"/>
        <pc:sldMkLst>
          <pc:docMk/>
          <pc:sldMk cId="1459474050" sldId="366"/>
        </pc:sldMkLst>
        <pc:spChg chg="mod">
          <ac:chgData name="James King" userId="30618d4cf386866a" providerId="LiveId" clId="{F8ABDDF6-056A-4BB6-947C-A58C9DDF869E}" dt="2026-10-16T20:42:19.722" v="245"/>
          <ac:spMkLst>
            <pc:docMk/>
            <pc:sldMk cId="1459474050" sldId="366"/>
            <ac:spMk id="2" creationId="{39AF5C02-302F-4A36-9DC3-67C7EF9C973B}"/>
          </ac:spMkLst>
        </pc:spChg>
        <pc:spChg chg="add mod">
          <ac:chgData name="James King" userId="30618d4cf386866a" providerId="LiveId" clId="{F8ABDDF6-056A-4BB6-947C-A58C9DDF869E}" dt="2026-10-16T20:43:49.920" v="274" actId="207"/>
          <ac:spMkLst>
            <pc:docMk/>
            <pc:sldMk cId="1459474050" sldId="366"/>
            <ac:spMk id="10" creationId="{138AAD19-2ECE-528E-D078-2118E5E5CA4C}"/>
          </ac:spMkLst>
        </pc:spChg>
      </pc:sldChg>
      <pc:sldChg chg="del">
        <pc:chgData name="James King" userId="30618d4cf386866a" providerId="LiveId" clId="{F8ABDDF6-056A-4BB6-947C-A58C9DDF869E}" dt="2026-10-16T20:43:36.102" v="272" actId="2696"/>
        <pc:sldMkLst>
          <pc:docMk/>
          <pc:sldMk cId="1459474050" sldId="367"/>
        </pc:sldMkLst>
      </pc:sldChg>
      <pc:sldChg chg="ord">
        <pc:chgData name="James King" userId="30618d4cf386866a" providerId="LiveId" clId="{F8ABDDF6-056A-4BB6-947C-A58C9DDF869E}" dt="2026-10-16T20:44:32.801" v="278"/>
        <pc:sldMkLst>
          <pc:docMk/>
          <pc:sldMk cId="672758758" sldId="372"/>
        </pc:sldMkLst>
      </pc:sldChg>
      <pc:sldChg chg="addSp modSp mod">
        <pc:chgData name="James King" userId="30618d4cf386866a" providerId="LiveId" clId="{F8ABDDF6-056A-4BB6-947C-A58C9DDF869E}" dt="2026-10-16T20:45:15.435" v="282" actId="1076"/>
        <pc:sldMkLst>
          <pc:docMk/>
          <pc:sldMk cId="2049766800" sldId="373"/>
        </pc:sldMkLst>
        <pc:spChg chg="add mod">
          <ac:chgData name="James King" userId="30618d4cf386866a" providerId="LiveId" clId="{F8ABDDF6-056A-4BB6-947C-A58C9DDF869E}" dt="2026-10-16T20:45:15.435" v="282" actId="1076"/>
          <ac:spMkLst>
            <pc:docMk/>
            <pc:sldMk cId="2049766800" sldId="373"/>
            <ac:spMk id="11" creationId="{7BAD1261-98C5-AF7F-4A5F-BDE95F016266}"/>
          </ac:spMkLst>
        </pc:spChg>
      </pc:sldChg>
      <pc:sldChg chg="del">
        <pc:chgData name="James King" userId="30618d4cf386866a" providerId="LiveId" clId="{F8ABDDF6-056A-4BB6-947C-A58C9DDF869E}" dt="2026-10-16T20:45:09.050" v="281" actId="2696"/>
        <pc:sldMkLst>
          <pc:docMk/>
          <pc:sldMk cId="2049766800" sldId="374"/>
        </pc:sldMkLst>
      </pc:sldChg>
      <pc:sldChg chg="modSp mod">
        <pc:chgData name="James King" userId="30618d4cf386866a" providerId="LiveId" clId="{F8ABDDF6-056A-4BB6-947C-A58C9DDF869E}" dt="2026-10-16T20:48:07.611" v="294" actId="6549"/>
        <pc:sldMkLst>
          <pc:docMk/>
          <pc:sldMk cId="30193633" sldId="377"/>
        </pc:sldMkLst>
        <pc:spChg chg="mod">
          <ac:chgData name="James King" userId="30618d4cf386866a" providerId="LiveId" clId="{F8ABDDF6-056A-4BB6-947C-A58C9DDF869E}" dt="2026-10-16T20:48:07.611" v="294" actId="6549"/>
          <ac:spMkLst>
            <pc:docMk/>
            <pc:sldMk cId="30193633" sldId="377"/>
            <ac:spMk id="6" creationId="{694E57DC-9F84-4EBE-A4B1-7B8B4306733C}"/>
          </ac:spMkLst>
        </pc:spChg>
      </pc:sldChg>
      <pc:sldChg chg="ord">
        <pc:chgData name="James King" userId="30618d4cf386866a" providerId="LiveId" clId="{F8ABDDF6-056A-4BB6-947C-A58C9DDF869E}" dt="2026-10-16T20:45:29.898" v="284"/>
        <pc:sldMkLst>
          <pc:docMk/>
          <pc:sldMk cId="2434042492" sldId="379"/>
        </pc:sldMkLst>
      </pc:sldChg>
      <pc:sldChg chg="addSp modSp mod">
        <pc:chgData name="James King" userId="30618d4cf386866a" providerId="LiveId" clId="{F8ABDDF6-056A-4BB6-947C-A58C9DDF869E}" dt="2026-10-16T20:49:16.966" v="299" actId="120"/>
        <pc:sldMkLst>
          <pc:docMk/>
          <pc:sldMk cId="1626589917" sldId="380"/>
        </pc:sldMkLst>
        <pc:spChg chg="mod">
          <ac:chgData name="James King" userId="30618d4cf386866a" providerId="LiveId" clId="{F8ABDDF6-056A-4BB6-947C-A58C9DDF869E}" dt="2026-10-16T20:48:31.136" v="295"/>
          <ac:spMkLst>
            <pc:docMk/>
            <pc:sldMk cId="1626589917" sldId="380"/>
            <ac:spMk id="2" creationId="{69881DDB-19D2-4583-978B-878362DF1381}"/>
          </ac:spMkLst>
        </pc:spChg>
        <pc:spChg chg="add mod">
          <ac:chgData name="James King" userId="30618d4cf386866a" providerId="LiveId" clId="{F8ABDDF6-056A-4BB6-947C-A58C9DDF869E}" dt="2026-10-16T20:49:16.966" v="299" actId="120"/>
          <ac:spMkLst>
            <pc:docMk/>
            <pc:sldMk cId="1626589917" sldId="380"/>
            <ac:spMk id="11" creationId="{1D90BE63-73BA-CD6C-1EDD-FBA0C091FD23}"/>
          </ac:spMkLst>
        </pc:spChg>
      </pc:sldChg>
      <pc:sldChg chg="del">
        <pc:chgData name="James King" userId="30618d4cf386866a" providerId="LiveId" clId="{F8ABDDF6-056A-4BB6-947C-A58C9DDF869E}" dt="2026-10-16T20:49:22.876" v="300" actId="2696"/>
        <pc:sldMkLst>
          <pc:docMk/>
          <pc:sldMk cId="1626589917" sldId="381"/>
        </pc:sldMkLst>
      </pc:sldChg>
      <pc:sldChg chg="modSp mod">
        <pc:chgData name="James King" userId="30618d4cf386866a" providerId="LiveId" clId="{F8ABDDF6-056A-4BB6-947C-A58C9DDF869E}" dt="2026-10-16T20:51:11.676" v="309" actId="20577"/>
        <pc:sldMkLst>
          <pc:docMk/>
          <pc:sldMk cId="3279145994" sldId="382"/>
        </pc:sldMkLst>
        <pc:spChg chg="mod">
          <ac:chgData name="James King" userId="30618d4cf386866a" providerId="LiveId" clId="{F8ABDDF6-056A-4BB6-947C-A58C9DDF869E}" dt="2026-10-16T20:51:11.676" v="309" actId="20577"/>
          <ac:spMkLst>
            <pc:docMk/>
            <pc:sldMk cId="3279145994" sldId="382"/>
            <ac:spMk id="6" creationId="{BA3161AE-6B7F-4F30-A5B2-237A32F31B65}"/>
          </ac:spMkLst>
        </pc:spChg>
      </pc:sldChg>
      <pc:sldChg chg="ord">
        <pc:chgData name="James King" userId="30618d4cf386866a" providerId="LiveId" clId="{F8ABDDF6-056A-4BB6-947C-A58C9DDF869E}" dt="2026-10-16T20:49:34.473" v="302"/>
        <pc:sldMkLst>
          <pc:docMk/>
          <pc:sldMk cId="2903844397" sldId="386"/>
        </pc:sldMkLst>
      </pc:sldChg>
      <pc:sldChg chg="addSp modSp mod">
        <pc:chgData name="James King" userId="30618d4cf386866a" providerId="LiveId" clId="{F8ABDDF6-056A-4BB6-947C-A58C9DDF869E}" dt="2026-10-16T20:51:53.208" v="312" actId="120"/>
        <pc:sldMkLst>
          <pc:docMk/>
          <pc:sldMk cId="610969284" sldId="387"/>
        </pc:sldMkLst>
        <pc:spChg chg="add mod">
          <ac:chgData name="James King" userId="30618d4cf386866a" providerId="LiveId" clId="{F8ABDDF6-056A-4BB6-947C-A58C9DDF869E}" dt="2026-10-16T20:51:53.208" v="312" actId="120"/>
          <ac:spMkLst>
            <pc:docMk/>
            <pc:sldMk cId="610969284" sldId="387"/>
            <ac:spMk id="11" creationId="{46EC130F-8A29-DD90-A98C-B133C339055A}"/>
          </ac:spMkLst>
        </pc:spChg>
      </pc:sldChg>
      <pc:sldChg chg="del">
        <pc:chgData name="James King" userId="30618d4cf386866a" providerId="LiveId" clId="{F8ABDDF6-056A-4BB6-947C-A58C9DDF869E}" dt="2026-10-16T20:51:59.005" v="313" actId="2696"/>
        <pc:sldMkLst>
          <pc:docMk/>
          <pc:sldMk cId="610969284" sldId="388"/>
        </pc:sldMkLst>
      </pc:sldChg>
      <pc:sldChg chg="ord">
        <pc:chgData name="James King" userId="30618d4cf386866a" providerId="LiveId" clId="{F8ABDDF6-056A-4BB6-947C-A58C9DDF869E}" dt="2026-10-16T20:52:38.088" v="315"/>
        <pc:sldMkLst>
          <pc:docMk/>
          <pc:sldMk cId="1890800245" sldId="395"/>
        </pc:sldMkLst>
      </pc:sldChg>
      <pc:sldChg chg="addSp modSp mod">
        <pc:chgData name="James King" userId="30618d4cf386866a" providerId="LiveId" clId="{F8ABDDF6-056A-4BB6-947C-A58C9DDF869E}" dt="2026-10-16T20:53:29.390" v="318" actId="120"/>
        <pc:sldMkLst>
          <pc:docMk/>
          <pc:sldMk cId="1741917281" sldId="396"/>
        </pc:sldMkLst>
        <pc:spChg chg="add mod">
          <ac:chgData name="James King" userId="30618d4cf386866a" providerId="LiveId" clId="{F8ABDDF6-056A-4BB6-947C-A58C9DDF869E}" dt="2026-10-16T20:53:29.390" v="318" actId="120"/>
          <ac:spMkLst>
            <pc:docMk/>
            <pc:sldMk cId="1741917281" sldId="396"/>
            <ac:spMk id="11" creationId="{318BF995-E892-F4D7-3B17-430FC5DC66DD}"/>
          </ac:spMkLst>
        </pc:spChg>
      </pc:sldChg>
      <pc:sldChg chg="del">
        <pc:chgData name="James King" userId="30618d4cf386866a" providerId="LiveId" clId="{F8ABDDF6-056A-4BB6-947C-A58C9DDF869E}" dt="2026-10-16T20:53:33.429" v="319" actId="2696"/>
        <pc:sldMkLst>
          <pc:docMk/>
          <pc:sldMk cId="1741917281" sldId="397"/>
        </pc:sldMkLst>
      </pc:sldChg>
      <pc:sldChg chg="ord">
        <pc:chgData name="James King" userId="30618d4cf386866a" providerId="LiveId" clId="{F8ABDDF6-056A-4BB6-947C-A58C9DDF869E}" dt="2026-10-16T20:53:44.464" v="321"/>
        <pc:sldMkLst>
          <pc:docMk/>
          <pc:sldMk cId="2032424619" sldId="402"/>
        </pc:sldMkLst>
      </pc:sldChg>
      <pc:sldChg chg="addSp modSp mod">
        <pc:chgData name="James King" userId="30618d4cf386866a" providerId="LiveId" clId="{F8ABDDF6-056A-4BB6-947C-A58C9DDF869E}" dt="2026-10-16T20:54:46.346" v="324" actId="120"/>
        <pc:sldMkLst>
          <pc:docMk/>
          <pc:sldMk cId="268419624" sldId="403"/>
        </pc:sldMkLst>
        <pc:spChg chg="add mod">
          <ac:chgData name="James King" userId="30618d4cf386866a" providerId="LiveId" clId="{F8ABDDF6-056A-4BB6-947C-A58C9DDF869E}" dt="2026-10-16T20:54:46.346" v="324" actId="120"/>
          <ac:spMkLst>
            <pc:docMk/>
            <pc:sldMk cId="268419624" sldId="403"/>
            <ac:spMk id="11" creationId="{47908BAC-4CA4-DB93-9670-D0C75DF63C16}"/>
          </ac:spMkLst>
        </pc:spChg>
      </pc:sldChg>
      <pc:sldChg chg="del">
        <pc:chgData name="James King" userId="30618d4cf386866a" providerId="LiveId" clId="{F8ABDDF6-056A-4BB6-947C-A58C9DDF869E}" dt="2026-10-16T20:54:50.821" v="325" actId="2696"/>
        <pc:sldMkLst>
          <pc:docMk/>
          <pc:sldMk cId="268419624" sldId="404"/>
        </pc:sldMkLst>
      </pc:sldChg>
      <pc:sldChg chg="addSp modSp mod">
        <pc:chgData name="James King" userId="30618d4cf386866a" providerId="LiveId" clId="{F8ABDDF6-056A-4BB6-947C-A58C9DDF869E}" dt="2026-10-16T21:21:33.686" v="424" actId="1076"/>
        <pc:sldMkLst>
          <pc:docMk/>
          <pc:sldMk cId="91653814" sldId="406"/>
        </pc:sldMkLst>
        <pc:spChg chg="mod">
          <ac:chgData name="James King" userId="30618d4cf386866a" providerId="LiveId" clId="{F8ABDDF6-056A-4BB6-947C-A58C9DDF869E}" dt="2026-10-16T21:20:39.253" v="414" actId="20577"/>
          <ac:spMkLst>
            <pc:docMk/>
            <pc:sldMk cId="91653814" sldId="406"/>
            <ac:spMk id="5" creationId="{6C73FE7B-4593-453B-9C3B-46127B07984B}"/>
          </ac:spMkLst>
        </pc:spChg>
        <pc:picChg chg="add mod">
          <ac:chgData name="James King" userId="30618d4cf386866a" providerId="LiveId" clId="{F8ABDDF6-056A-4BB6-947C-A58C9DDF869E}" dt="2026-10-16T21:20:47.614" v="415" actId="1076"/>
          <ac:picMkLst>
            <pc:docMk/>
            <pc:sldMk cId="91653814" sldId="406"/>
            <ac:picMk id="7" creationId="{E0E37EBE-38DB-8DCB-073E-7C4E1F7F5337}"/>
          </ac:picMkLst>
        </pc:picChg>
        <pc:picChg chg="add mod modCrop">
          <ac:chgData name="James King" userId="30618d4cf386866a" providerId="LiveId" clId="{F8ABDDF6-056A-4BB6-947C-A58C9DDF869E}" dt="2026-10-16T21:21:33.686" v="424" actId="1076"/>
          <ac:picMkLst>
            <pc:docMk/>
            <pc:sldMk cId="91653814" sldId="406"/>
            <ac:picMk id="10" creationId="{695E880A-3164-D587-084C-FAE8BB287A0B}"/>
          </ac:picMkLst>
        </pc:picChg>
      </pc:sldChg>
      <pc:sldChg chg="addSp delSp modSp mod">
        <pc:chgData name="James King" userId="30618d4cf386866a" providerId="LiveId" clId="{F8ABDDF6-056A-4BB6-947C-A58C9DDF869E}" dt="2026-10-16T21:32:18.807" v="459" actId="1076"/>
        <pc:sldMkLst>
          <pc:docMk/>
          <pc:sldMk cId="246055347" sldId="407"/>
        </pc:sldMkLst>
        <pc:spChg chg="del">
          <ac:chgData name="James King" userId="30618d4cf386866a" providerId="LiveId" clId="{F8ABDDF6-056A-4BB6-947C-A58C9DDF869E}" dt="2026-10-16T21:31:48.188" v="454" actId="478"/>
          <ac:spMkLst>
            <pc:docMk/>
            <pc:sldMk cId="246055347" sldId="407"/>
            <ac:spMk id="5" creationId="{C01C14B4-CC32-41F7-8E6F-47C3FB05F8EC}"/>
          </ac:spMkLst>
        </pc:spChg>
        <pc:spChg chg="del">
          <ac:chgData name="James King" userId="30618d4cf386866a" providerId="LiveId" clId="{F8ABDDF6-056A-4BB6-947C-A58C9DDF869E}" dt="2026-10-16T21:31:50.813" v="455" actId="478"/>
          <ac:spMkLst>
            <pc:docMk/>
            <pc:sldMk cId="246055347" sldId="407"/>
            <ac:spMk id="6" creationId="{AC266DC4-5363-48F3-9F3C-2BB98D20DCE0}"/>
          </ac:spMkLst>
        </pc:spChg>
        <pc:spChg chg="mod">
          <ac:chgData name="James King" userId="30618d4cf386866a" providerId="LiveId" clId="{F8ABDDF6-056A-4BB6-947C-A58C9DDF869E}" dt="2026-10-16T21:31:54.380" v="456" actId="1076"/>
          <ac:spMkLst>
            <pc:docMk/>
            <pc:sldMk cId="246055347" sldId="407"/>
            <ac:spMk id="7" creationId="{64005AE4-B8EC-4F84-96FB-DD1498F97AB9}"/>
          </ac:spMkLst>
        </pc:spChg>
        <pc:picChg chg="add mod">
          <ac:chgData name="James King" userId="30618d4cf386866a" providerId="LiveId" clId="{F8ABDDF6-056A-4BB6-947C-A58C9DDF869E}" dt="2026-10-16T21:32:18.807" v="459" actId="1076"/>
          <ac:picMkLst>
            <pc:docMk/>
            <pc:sldMk cId="246055347" sldId="407"/>
            <ac:picMk id="11" creationId="{A47A91E8-54D4-1B8B-43C0-826762FACC9D}"/>
          </ac:picMkLst>
        </pc:picChg>
      </pc:sldChg>
      <pc:sldChg chg="modSp add del mod">
        <pc:chgData name="James King" userId="30618d4cf386866a" providerId="LiveId" clId="{F8ABDDF6-056A-4BB6-947C-A58C9DDF869E}" dt="2026-10-16T20:56:45.457" v="337"/>
        <pc:sldMkLst>
          <pc:docMk/>
          <pc:sldMk cId="172076967" sldId="408"/>
        </pc:sldMkLst>
        <pc:spChg chg="mod">
          <ac:chgData name="James King" userId="30618d4cf386866a" providerId="LiveId" clId="{F8ABDDF6-056A-4BB6-947C-A58C9DDF869E}" dt="2026-10-16T20:56:44.305" v="336" actId="20577"/>
          <ac:spMkLst>
            <pc:docMk/>
            <pc:sldMk cId="172076967" sldId="408"/>
            <ac:spMk id="3" creationId="{AE067504-B77A-4BE5-BE17-5BC9E325207B}"/>
          </ac:spMkLst>
        </pc:spChg>
        <pc:spChg chg="mod">
          <ac:chgData name="James King" userId="30618d4cf386866a" providerId="LiveId" clId="{F8ABDDF6-056A-4BB6-947C-A58C9DDF869E}" dt="2026-10-16T20:56:41.383" v="335" actId="6549"/>
          <ac:spMkLst>
            <pc:docMk/>
            <pc:sldMk cId="172076967" sldId="408"/>
            <ac:spMk id="5" creationId="{560E2718-78B5-4382-903A-A8FF3CE11A0D}"/>
          </ac:spMkLst>
        </pc:spChg>
      </pc:sldChg>
      <pc:sldChg chg="addSp delSp modSp add mod">
        <pc:chgData name="James King" userId="30618d4cf386866a" providerId="LiveId" clId="{F8ABDDF6-056A-4BB6-947C-A58C9DDF869E}" dt="2026-10-16T21:09:38.880" v="384" actId="1076"/>
        <pc:sldMkLst>
          <pc:docMk/>
          <pc:sldMk cId="3952724936" sldId="408"/>
        </pc:sldMkLst>
        <pc:spChg chg="add del mod">
          <ac:chgData name="James King" userId="30618d4cf386866a" providerId="LiveId" clId="{F8ABDDF6-056A-4BB6-947C-A58C9DDF869E}" dt="2026-10-16T21:09:34.038" v="383" actId="122"/>
          <ac:spMkLst>
            <pc:docMk/>
            <pc:sldMk cId="3952724936" sldId="408"/>
            <ac:spMk id="3" creationId="{AE067504-B77A-4BE5-BE17-5BC9E325207B}"/>
          </ac:spMkLst>
        </pc:spChg>
        <pc:spChg chg="add del">
          <ac:chgData name="James King" userId="30618d4cf386866a" providerId="LiveId" clId="{F8ABDDF6-056A-4BB6-947C-A58C9DDF869E}" dt="2026-10-16T20:57:45.659" v="376" actId="478"/>
          <ac:spMkLst>
            <pc:docMk/>
            <pc:sldMk cId="3952724936" sldId="408"/>
            <ac:spMk id="5" creationId="{560E2718-78B5-4382-903A-A8FF3CE11A0D}"/>
          </ac:spMkLst>
        </pc:spChg>
        <pc:picChg chg="add mod">
          <ac:chgData name="James King" userId="30618d4cf386866a" providerId="LiveId" clId="{F8ABDDF6-056A-4BB6-947C-A58C9DDF869E}" dt="2026-10-16T21:09:38.880" v="384" actId="1076"/>
          <ac:picMkLst>
            <pc:docMk/>
            <pc:sldMk cId="3952724936" sldId="408"/>
            <ac:picMk id="8" creationId="{1F7E8C3E-5748-DF23-5E38-F578ED0E8C1C}"/>
          </ac:picMkLst>
        </pc:picChg>
      </pc:sldChg>
      <pc:sldChg chg="addSp modSp add mod ord">
        <pc:chgData name="James King" userId="30618d4cf386866a" providerId="LiveId" clId="{F8ABDDF6-056A-4BB6-947C-A58C9DDF869E}" dt="2026-10-16T21:12:02.406" v="393"/>
        <pc:sldMkLst>
          <pc:docMk/>
          <pc:sldMk cId="3725176748" sldId="409"/>
        </pc:sldMkLst>
        <pc:spChg chg="mod">
          <ac:chgData name="James King" userId="30618d4cf386866a" providerId="LiveId" clId="{F8ABDDF6-056A-4BB6-947C-A58C9DDF869E}" dt="2026-10-16T21:11:39.519" v="391" actId="14100"/>
          <ac:spMkLst>
            <pc:docMk/>
            <pc:sldMk cId="3725176748" sldId="409"/>
            <ac:spMk id="5" creationId="{6C73FE7B-4593-453B-9C3B-46127B07984B}"/>
          </ac:spMkLst>
        </pc:spChg>
        <pc:picChg chg="add mod">
          <ac:chgData name="James King" userId="30618d4cf386866a" providerId="LiveId" clId="{F8ABDDF6-056A-4BB6-947C-A58C9DDF869E}" dt="2026-10-16T21:11:26.786" v="388" actId="1076"/>
          <ac:picMkLst>
            <pc:docMk/>
            <pc:sldMk cId="3725176748" sldId="409"/>
            <ac:picMk id="7" creationId="{C29284BD-5FA0-B4B8-B88D-2EC8F5DDE663}"/>
          </ac:picMkLst>
        </pc:picChg>
      </pc:sldChg>
      <pc:sldChg chg="addSp modSp add mod ord">
        <pc:chgData name="James King" userId="30618d4cf386866a" providerId="LiveId" clId="{F8ABDDF6-056A-4BB6-947C-A58C9DDF869E}" dt="2026-10-17T01:18:10.804" v="470" actId="1076"/>
        <pc:sldMkLst>
          <pc:docMk/>
          <pc:sldMk cId="3630801655" sldId="410"/>
        </pc:sldMkLst>
        <pc:spChg chg="mod">
          <ac:chgData name="James King" userId="30618d4cf386866a" providerId="LiveId" clId="{F8ABDDF6-056A-4BB6-947C-A58C9DDF869E}" dt="2026-10-17T01:15:27.771" v="465" actId="20577"/>
          <ac:spMkLst>
            <pc:docMk/>
            <pc:sldMk cId="3630801655" sldId="410"/>
            <ac:spMk id="5" creationId="{6C73FE7B-4593-453B-9C3B-46127B07984B}"/>
          </ac:spMkLst>
        </pc:spChg>
        <pc:picChg chg="add mod">
          <ac:chgData name="James King" userId="30618d4cf386866a" providerId="LiveId" clId="{F8ABDDF6-056A-4BB6-947C-A58C9DDF869E}" dt="2026-10-17T01:18:10.804" v="470" actId="1076"/>
          <ac:picMkLst>
            <pc:docMk/>
            <pc:sldMk cId="3630801655" sldId="410"/>
            <ac:picMk id="7" creationId="{527CF005-5DBE-2C41-45E8-A2AE5D1B8CAD}"/>
          </ac:picMkLst>
        </pc:picChg>
      </pc:sldChg>
      <pc:sldChg chg="addSp modSp add mod">
        <pc:chgData name="James King" userId="30618d4cf386866a" providerId="LiveId" clId="{F8ABDDF6-056A-4BB6-947C-A58C9DDF869E}" dt="2026-10-16T21:28:31.071" v="437" actId="1076"/>
        <pc:sldMkLst>
          <pc:docMk/>
          <pc:sldMk cId="3140865420" sldId="411"/>
        </pc:sldMkLst>
        <pc:spChg chg="mod">
          <ac:chgData name="James King" userId="30618d4cf386866a" providerId="LiveId" clId="{F8ABDDF6-056A-4BB6-947C-A58C9DDF869E}" dt="2026-10-16T21:22:24.914" v="428" actId="6549"/>
          <ac:spMkLst>
            <pc:docMk/>
            <pc:sldMk cId="3140865420" sldId="411"/>
            <ac:spMk id="5" creationId="{6C73FE7B-4593-453B-9C3B-46127B07984B}"/>
          </ac:spMkLst>
        </pc:spChg>
        <pc:picChg chg="add mod">
          <ac:chgData name="James King" userId="30618d4cf386866a" providerId="LiveId" clId="{F8ABDDF6-056A-4BB6-947C-A58C9DDF869E}" dt="2026-10-16T21:24:58.091" v="431" actId="1076"/>
          <ac:picMkLst>
            <pc:docMk/>
            <pc:sldMk cId="3140865420" sldId="411"/>
            <ac:picMk id="7" creationId="{170EA883-26B7-15D4-D0D5-5D74588CCD03}"/>
          </ac:picMkLst>
        </pc:picChg>
        <pc:picChg chg="add mod modCrop">
          <ac:chgData name="James King" userId="30618d4cf386866a" providerId="LiveId" clId="{F8ABDDF6-056A-4BB6-947C-A58C9DDF869E}" dt="2026-10-16T21:28:31.071" v="437" actId="1076"/>
          <ac:picMkLst>
            <pc:docMk/>
            <pc:sldMk cId="3140865420" sldId="411"/>
            <ac:picMk id="10" creationId="{834A29EC-5F44-7E3C-6AD8-375EC26144BD}"/>
          </ac:picMkLst>
        </pc:picChg>
      </pc:sldChg>
      <pc:sldChg chg="addSp modSp add mod">
        <pc:chgData name="James King" userId="30618d4cf386866a" providerId="LiveId" clId="{F8ABDDF6-056A-4BB6-947C-A58C9DDF869E}" dt="2026-10-17T01:20:42.358" v="479" actId="1076"/>
        <pc:sldMkLst>
          <pc:docMk/>
          <pc:sldMk cId="1759249863" sldId="412"/>
        </pc:sldMkLst>
        <pc:spChg chg="mod">
          <ac:chgData name="James King" userId="30618d4cf386866a" providerId="LiveId" clId="{F8ABDDF6-056A-4BB6-947C-A58C9DDF869E}" dt="2026-10-17T01:20:16.864" v="474" actId="20577"/>
          <ac:spMkLst>
            <pc:docMk/>
            <pc:sldMk cId="1759249863" sldId="412"/>
            <ac:spMk id="5" creationId="{6C73FE7B-4593-453B-9C3B-46127B07984B}"/>
          </ac:spMkLst>
        </pc:spChg>
        <pc:picChg chg="add mod">
          <ac:chgData name="James King" userId="30618d4cf386866a" providerId="LiveId" clId="{F8ABDDF6-056A-4BB6-947C-A58C9DDF869E}" dt="2026-10-17T01:20:42.358" v="479" actId="1076"/>
          <ac:picMkLst>
            <pc:docMk/>
            <pc:sldMk cId="1759249863" sldId="412"/>
            <ac:picMk id="7" creationId="{69EC485B-1317-3BED-2D85-BB52E109AC6D}"/>
          </ac:picMkLst>
        </pc:picChg>
      </pc:sldChg>
    </pc:docChg>
  </pc:docChgLst>
  <pc:docChgLst>
    <pc:chgData name="James King" userId="30618d4cf386866a" providerId="LiveId" clId="{EF9401CF-C113-4C5F-868A-AFC91F88D09E}"/>
    <pc:docChg chg="undo redo custSel modSld">
      <pc:chgData name="James King" userId="30618d4cf386866a" providerId="LiveId" clId="{EF9401CF-C113-4C5F-868A-AFC91F88D09E}" dt="2026-10-17T11:45:29.854" v="168" actId="20577"/>
      <pc:docMkLst>
        <pc:docMk/>
      </pc:docMkLst>
      <pc:sldChg chg="modSp mod">
        <pc:chgData name="James King" userId="30618d4cf386866a" providerId="LiveId" clId="{EF9401CF-C113-4C5F-868A-AFC91F88D09E}" dt="2026-10-17T11:43:01.092" v="18" actId="20577"/>
        <pc:sldMkLst>
          <pc:docMk/>
          <pc:sldMk cId="546773234" sldId="356"/>
        </pc:sldMkLst>
        <pc:spChg chg="mod">
          <ac:chgData name="James King" userId="30618d4cf386866a" providerId="LiveId" clId="{EF9401CF-C113-4C5F-868A-AFC91F88D09E}" dt="2026-10-17T11:43:01.092" v="18" actId="20577"/>
          <ac:spMkLst>
            <pc:docMk/>
            <pc:sldMk cId="546773234" sldId="356"/>
            <ac:spMk id="12" creationId="{97570AF9-1084-DA4B-3CEA-DC49041A4550}"/>
          </ac:spMkLst>
        </pc:spChg>
      </pc:sldChg>
      <pc:sldChg chg="modSp mod">
        <pc:chgData name="James King" userId="30618d4cf386866a" providerId="LiveId" clId="{EF9401CF-C113-4C5F-868A-AFC91F88D09E}" dt="2026-10-17T11:42:04.583" v="10" actId="948"/>
        <pc:sldMkLst>
          <pc:docMk/>
          <pc:sldMk cId="546773234" sldId="357"/>
        </pc:sldMkLst>
        <pc:spChg chg="mod">
          <ac:chgData name="James King" userId="30618d4cf386866a" providerId="LiveId" clId="{EF9401CF-C113-4C5F-868A-AFC91F88D09E}" dt="2026-10-17T11:42:04.583" v="10" actId="948"/>
          <ac:spMkLst>
            <pc:docMk/>
            <pc:sldMk cId="546773234" sldId="357"/>
            <ac:spMk id="12" creationId="{97570AF9-1084-DA4B-3CEA-DC49041A4550}"/>
          </ac:spMkLst>
        </pc:spChg>
      </pc:sldChg>
      <pc:sldChg chg="modSp mod">
        <pc:chgData name="James King" userId="30618d4cf386866a" providerId="LiveId" clId="{EF9401CF-C113-4C5F-868A-AFC91F88D09E}" dt="2026-10-17T11:45:09.412" v="34" actId="113"/>
        <pc:sldMkLst>
          <pc:docMk/>
          <pc:sldMk cId="3404489163" sldId="362"/>
        </pc:sldMkLst>
        <pc:spChg chg="mod">
          <ac:chgData name="James King" userId="30618d4cf386866a" providerId="LiveId" clId="{EF9401CF-C113-4C5F-868A-AFC91F88D09E}" dt="2026-10-17T11:45:09.412" v="34" actId="113"/>
          <ac:spMkLst>
            <pc:docMk/>
            <pc:sldMk cId="3404489163" sldId="362"/>
            <ac:spMk id="2" creationId="{CC6335D0-7948-4416-A322-0C44C7365F36}"/>
          </ac:spMkLst>
        </pc:spChg>
      </pc:sldChg>
      <pc:sldChg chg="addSp delSp modSp mod">
        <pc:chgData name="James King" userId="30618d4cf386866a" providerId="LiveId" clId="{EF9401CF-C113-4C5F-868A-AFC91F88D09E}" dt="2026-10-17T11:45:29.854" v="168" actId="20577"/>
        <pc:sldMkLst>
          <pc:docMk/>
          <pc:sldMk cId="1459474050" sldId="366"/>
        </pc:sldMkLst>
        <pc:spChg chg="add del mod">
          <ac:chgData name="James King" userId="30618d4cf386866a" providerId="LiveId" clId="{EF9401CF-C113-4C5F-868A-AFC91F88D09E}" dt="2026-10-17T11:45:29.854" v="168" actId="20577"/>
          <ac:spMkLst>
            <pc:docMk/>
            <pc:sldMk cId="1459474050" sldId="366"/>
            <ac:spMk id="2" creationId="{39AF5C02-302F-4A36-9DC3-67C7EF9C973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6C7288-04CC-4DC9-ADA7-02FAB97BFB61}"/>
              </a:ext>
            </a:extLst>
          </p:cNvPr>
          <p:cNvSpPr>
            <a:spLocks noGrp="1"/>
          </p:cNvSpPr>
          <p:nvPr/>
        </p:nvSpPr>
        <p:spPr>
          <a:xfrm>
            <a:off x="685800" y="3333750"/>
            <a:ext cx="5810250" cy="19050"/>
          </a:xfrm>
          <a:prstGeom prst="rect">
            <a:avLst/>
          </a:prstGeom>
          <a:solidFill>
            <a:srgbClr val="D29242"/>
          </a:solidFill>
          <a:ln w="0">
            <a:noFill/>
          </a:ln>
        </p:spPr>
        <p:txBody>
          <a:bodyPr/>
          <a:lstStyle/>
          <a:p>
            <a:endParaRPr lang="en-US"/>
          </a:p>
        </p:txBody>
      </p:sp>
      <p:pic>
        <p:nvPicPr>
          <p:cNvPr id="10" name="Picture 9">
            <a:extLst>
              <a:ext uri="{FF2B5EF4-FFF2-40B4-BE49-F238E27FC236}">
                <a16:creationId xmlns:a16="http://schemas.microsoft.com/office/drawing/2014/main" id="{82D67636-B5BA-5836-BA95-D0E6489D7105}"/>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30B081-D36B-4FC2-875B-91BC37732804}"/>
              </a:ext>
            </a:extLst>
          </p:cNvPr>
          <p:cNvSpPr>
            <a:spLocks noGrp="1"/>
          </p:cNvSpPr>
          <p:nvPr/>
        </p:nvSpPr>
        <p:spPr>
          <a:xfrm>
            <a:off x="4235570" y="152400"/>
            <a:ext cx="6521570" cy="563592"/>
          </a:xfrm>
          <a:prstGeom prst="rect">
            <a:avLst/>
          </a:prstGeom>
          <a:solidFill>
            <a:schemeClr val="accent4">
              <a:lumMod val="20000"/>
              <a:lumOff val="80000"/>
            </a:schemeClr>
          </a:solidFill>
          <a:ln w="0">
            <a:noFill/>
          </a:ln>
        </p:spPr>
        <p:txBody>
          <a:bodyPr wrap="square" lIns="0" tIns="0" rIns="0" bIns="0" anchor="t">
            <a:noAutofit/>
          </a:bodyPr>
          <a:lstStyle/>
          <a:p>
            <a:pPr algn="l">
              <a:lnSpc>
                <a:spcPct val="92000"/>
              </a:lnSpc>
              <a:buNone/>
              <a:defRPr sz="4500" b="1" i="0">
                <a:solidFill>
                  <a:srgbClr val="F7F2E8"/>
                </a:solidFill>
                <a:latin typeface="Arial"/>
                <a:ea typeface="Arial"/>
                <a:cs typeface="Arial"/>
              </a:defRPr>
            </a:pPr>
            <a:r>
              <a:rPr sz="4500" b="1" i="0" dirty="0">
                <a:solidFill>
                  <a:srgbClr val="C00000"/>
                </a:solidFill>
                <a:latin typeface="Arial"/>
                <a:ea typeface="Arial"/>
                <a:cs typeface="Arial"/>
              </a:rPr>
              <a:t>Standing Firm Together</a:t>
            </a:r>
          </a:p>
        </p:txBody>
      </p:sp>
      <p:sp>
        <p:nvSpPr>
          <p:cNvPr id="6" name="Rectangle 5">
            <a:extLst>
              <a:ext uri="{FF2B5EF4-FFF2-40B4-BE49-F238E27FC236}">
                <a16:creationId xmlns:a16="http://schemas.microsoft.com/office/drawing/2014/main" id="{EFF30E72-ABAD-45FF-B864-524443694A48}"/>
              </a:ext>
            </a:extLst>
          </p:cNvPr>
          <p:cNvSpPr>
            <a:spLocks noGrp="1"/>
          </p:cNvSpPr>
          <p:nvPr/>
        </p:nvSpPr>
        <p:spPr>
          <a:xfrm>
            <a:off x="7340642" y="5246298"/>
            <a:ext cx="4628869" cy="266700"/>
          </a:xfrm>
          <a:prstGeom prst="rect">
            <a:avLst/>
          </a:prstGeom>
          <a:solidFill>
            <a:schemeClr val="accent3">
              <a:lumMod val="20000"/>
              <a:lumOff val="80000"/>
            </a:schemeClr>
          </a:solidFill>
          <a:ln w="0">
            <a:noFill/>
          </a:ln>
        </p:spPr>
        <p:txBody>
          <a:bodyPr wrap="square" lIns="0" tIns="0" rIns="0" bIns="0" anchor="t">
            <a:noAutofit/>
          </a:bodyPr>
          <a:lstStyle/>
          <a:p>
            <a:pPr algn="l">
              <a:lnSpc>
                <a:spcPct val="100000"/>
              </a:lnSpc>
              <a:buNone/>
              <a:defRPr sz="1800" b="0" i="0">
                <a:solidFill>
                  <a:srgbClr val="F7F2E8"/>
                </a:solidFill>
                <a:latin typeface="Arial"/>
                <a:ea typeface="Arial"/>
                <a:cs typeface="Arial"/>
              </a:defRPr>
            </a:pPr>
            <a:r>
              <a:rPr sz="1800" b="1" i="0" dirty="0">
                <a:solidFill>
                  <a:srgbClr val="C00000"/>
                </a:solidFill>
                <a:latin typeface="Arial"/>
                <a:ea typeface="Arial"/>
                <a:cs typeface="Arial"/>
              </a:rPr>
              <a:t>A two-hour training for Church Leadership</a:t>
            </a:r>
          </a:p>
        </p:txBody>
      </p:sp>
      <p:sp>
        <p:nvSpPr>
          <p:cNvPr id="7" name="Rectangle 6">
            <a:extLst>
              <a:ext uri="{FF2B5EF4-FFF2-40B4-BE49-F238E27FC236}">
                <a16:creationId xmlns:a16="http://schemas.microsoft.com/office/drawing/2014/main" id="{19DDC8A2-D633-457F-9041-BF9B293738F5}"/>
              </a:ext>
            </a:extLst>
          </p:cNvPr>
          <p:cNvSpPr>
            <a:spLocks noGrp="1"/>
          </p:cNvSpPr>
          <p:nvPr/>
        </p:nvSpPr>
        <p:spPr>
          <a:xfrm>
            <a:off x="8434119" y="5875667"/>
            <a:ext cx="3535392" cy="266700"/>
          </a:xfrm>
          <a:prstGeom prst="rect">
            <a:avLst/>
          </a:prstGeom>
          <a:solidFill>
            <a:schemeClr val="accent1">
              <a:lumMod val="20000"/>
              <a:lumOff val="80000"/>
            </a:schemeClr>
          </a:solidFill>
          <a:ln w="0">
            <a:noFill/>
          </a:ln>
        </p:spPr>
        <p:txBody>
          <a:bodyPr wrap="square" lIns="0" tIns="0" rIns="0" bIns="0" anchor="t">
            <a:noAutofit/>
          </a:bodyPr>
          <a:lstStyle/>
          <a:p>
            <a:pPr algn="l">
              <a:lnSpc>
                <a:spcPct val="105000"/>
              </a:lnSpc>
              <a:buNone/>
              <a:defRPr sz="1800" b="1" i="0">
                <a:solidFill>
                  <a:srgbClr val="D2C8B8"/>
                </a:solidFill>
                <a:latin typeface="Arial"/>
                <a:ea typeface="Arial"/>
                <a:cs typeface="Arial"/>
              </a:defRPr>
            </a:pPr>
            <a:r>
              <a:rPr sz="1800" b="1" i="0" dirty="0">
                <a:solidFill>
                  <a:srgbClr val="C00000"/>
                </a:solidFill>
                <a:latin typeface="Arial"/>
                <a:ea typeface="Arial"/>
                <a:cs typeface="Arial"/>
              </a:rPr>
              <a:t>Swamp Mennonite Church</a:t>
            </a:r>
            <a:r>
              <a:rPr lang="en-US" sz="1800" b="1" i="0" dirty="0">
                <a:solidFill>
                  <a:srgbClr val="C00000"/>
                </a:solidFill>
                <a:latin typeface="Arial"/>
                <a:ea typeface="Arial"/>
                <a:cs typeface="Arial"/>
              </a:rPr>
              <a:t> 1847</a:t>
            </a:r>
            <a:endParaRPr lang="en-US" b="1" dirty="0">
              <a:solidFill>
                <a:srgbClr val="C00000"/>
              </a:solidFill>
              <a:latin typeface="Arial"/>
              <a:ea typeface="Arial"/>
              <a:cs typeface="Arial"/>
            </a:endParaRPr>
          </a:p>
          <a:p>
            <a:pPr algn="l">
              <a:lnSpc>
                <a:spcPct val="105000"/>
              </a:lnSpc>
              <a:buNone/>
              <a:defRPr sz="1800" b="1" i="0">
                <a:solidFill>
                  <a:srgbClr val="D2C8B8"/>
                </a:solidFill>
                <a:latin typeface="Arial"/>
                <a:ea typeface="Arial"/>
                <a:cs typeface="Arial"/>
              </a:defRPr>
            </a:pPr>
            <a:endParaRPr lang="en-US" sz="1800" b="1" i="0" dirty="0">
              <a:solidFill>
                <a:srgbClr val="C00000"/>
              </a:solidFill>
              <a:latin typeface="Arial"/>
              <a:ea typeface="Arial"/>
              <a:cs typeface="Arial"/>
            </a:endParaRPr>
          </a:p>
          <a:p>
            <a:pPr algn="l">
              <a:lnSpc>
                <a:spcPct val="105000"/>
              </a:lnSpc>
              <a:buNone/>
              <a:defRPr sz="1800" b="1" i="0">
                <a:solidFill>
                  <a:srgbClr val="D2C8B8"/>
                </a:solidFill>
                <a:latin typeface="Arial"/>
                <a:ea typeface="Arial"/>
                <a:cs typeface="Arial"/>
              </a:defRPr>
            </a:pPr>
            <a:endParaRPr lang="en-US" sz="1800" b="1" i="0" dirty="0">
              <a:solidFill>
                <a:srgbClr val="C00000"/>
              </a:solidFill>
              <a:latin typeface="Arial"/>
              <a:ea typeface="Arial"/>
              <a:cs typeface="Arial"/>
            </a:endParaRPr>
          </a:p>
          <a:p>
            <a:pPr algn="l">
              <a:lnSpc>
                <a:spcPct val="105000"/>
              </a:lnSpc>
              <a:buNone/>
              <a:defRPr sz="1800" b="1" i="0">
                <a:solidFill>
                  <a:srgbClr val="D2C8B8"/>
                </a:solidFill>
                <a:latin typeface="Arial"/>
                <a:ea typeface="Arial"/>
                <a:cs typeface="Arial"/>
              </a:defRPr>
            </a:pPr>
            <a:endParaRPr sz="1800" b="1" i="0" dirty="0">
              <a:solidFill>
                <a:srgbClr val="C00000"/>
              </a:solidFill>
              <a:latin typeface="Arial"/>
              <a:ea typeface="Arial"/>
              <a:cs typeface="Arial"/>
            </a:endParaRPr>
          </a:p>
        </p:txBody>
      </p:sp>
      <p:pic>
        <p:nvPicPr>
          <p:cNvPr id="8" name="Picture 7">
            <a:extLst>
              <a:ext uri="{FF2B5EF4-FFF2-40B4-BE49-F238E27FC236}">
                <a16:creationId xmlns:a16="http://schemas.microsoft.com/office/drawing/2014/main" id="{8DF41744-E86F-B22C-9D8D-E35889D39DEE}"/>
              </a:ext>
            </a:extLst>
          </p:cNvPr>
          <p:cNvPicPr>
            <a:picLocks noChangeAspect="1"/>
          </p:cNvPicPr>
          <p:nvPr/>
        </p:nvPicPr>
        <p:blipFill>
          <a:blip r:embed="rId3"/>
          <a:stretch>
            <a:fillRect/>
          </a:stretch>
        </p:blipFill>
        <p:spPr>
          <a:xfrm>
            <a:off x="222489" y="4695825"/>
            <a:ext cx="2857500" cy="1990725"/>
          </a:xfrm>
          <a:prstGeom prst="rect">
            <a:avLst/>
          </a:prstGeom>
        </p:spPr>
      </p:pic>
    </p:spTree>
    <p:extLst>
      <p:ext uri="{BB962C8B-B14F-4D97-AF65-F5344CB8AC3E}">
        <p14:creationId xmlns:p14="http://schemas.microsoft.com/office/powerpoint/2010/main" val="437162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rcRect l="28895" r="28895"/>
          <a:stretch>
            <a:fillRect/>
          </a:stretch>
        </p:blipFill>
        <p:spPr>
          <a:xfrm>
            <a:off x="8785753" y="0"/>
            <a:ext cx="3406246" cy="4541661"/>
          </a:xfrm>
          <a:prstGeom prst="rect">
            <a:avLst/>
          </a:prstGeom>
        </p:spPr>
      </p:pic>
      <p:sp>
        <p:nvSpPr>
          <p:cNvPr id="3" name="Rectangle 2">
            <a:extLst>
              <a:ext uri="{FF2B5EF4-FFF2-40B4-BE49-F238E27FC236}">
                <a16:creationId xmlns:a16="http://schemas.microsoft.com/office/drawing/2014/main" id="{B2C1D18C-6714-4606-ABFC-6BCDD2CDFAC7}"/>
              </a:ext>
            </a:extLst>
          </p:cNvPr>
          <p:cNvSpPr>
            <a:spLocks noGrp="1"/>
          </p:cNvSpPr>
          <p:nvPr/>
        </p:nvSpPr>
        <p:spPr>
          <a:xfrm>
            <a:off x="571500" y="400050"/>
            <a:ext cx="5524500" cy="571500"/>
          </a:xfrm>
          <a:prstGeom prst="rect">
            <a:avLst/>
          </a:prstGeom>
          <a:noFill/>
          <a:ln w="0">
            <a:noFill/>
          </a:ln>
        </p:spPr>
        <p:txBody>
          <a:bodyPr wrap="square" lIns="0" tIns="0" rIns="0" bIns="0" anchor="t">
            <a:noAutofit/>
          </a:bodyPr>
          <a:lstStyle/>
          <a:p>
            <a:pPr algn="l">
              <a:lnSpc>
                <a:spcPct val="105000"/>
              </a:lnSpc>
              <a:buNone/>
              <a:defRPr sz="3150" b="1" i="0">
                <a:solidFill>
                  <a:srgbClr val="F7F2E8"/>
                </a:solidFill>
                <a:latin typeface="Arial"/>
                <a:ea typeface="Arial"/>
                <a:cs typeface="Arial"/>
              </a:defRPr>
            </a:pPr>
            <a:r>
              <a:rPr sz="3150" b="1" i="0">
                <a:solidFill>
                  <a:srgbClr val="F7F2E8"/>
                </a:solidFill>
                <a:latin typeface="Arial"/>
                <a:ea typeface="Arial"/>
                <a:cs typeface="Arial"/>
              </a:rPr>
              <a:t>Introduction</a:t>
            </a:r>
          </a:p>
        </p:txBody>
      </p:sp>
      <p:sp>
        <p:nvSpPr>
          <p:cNvPr id="4" name="Rectangle 3">
            <a:extLst>
              <a:ext uri="{FF2B5EF4-FFF2-40B4-BE49-F238E27FC236}">
                <a16:creationId xmlns:a16="http://schemas.microsoft.com/office/drawing/2014/main" id="{FD6A36DD-9998-4DF1-AA66-F417F45A685E}"/>
              </a:ext>
            </a:extLst>
          </p:cNvPr>
          <p:cNvSpPr>
            <a:spLocks noGrp="1"/>
          </p:cNvSpPr>
          <p:nvPr/>
        </p:nvSpPr>
        <p:spPr>
          <a:xfrm>
            <a:off x="571500" y="990600"/>
            <a:ext cx="5524500" cy="419100"/>
          </a:xfrm>
          <a:prstGeom prst="rect">
            <a:avLst/>
          </a:prstGeom>
          <a:noFill/>
          <a:ln w="0">
            <a:noFill/>
          </a:ln>
        </p:spPr>
        <p:txBody>
          <a:bodyPr wrap="square" lIns="0" tIns="0" rIns="0" bIns="0" anchor="t">
            <a:noAutofit/>
          </a:bodyPr>
          <a:lstStyle/>
          <a:p>
            <a:pPr algn="l">
              <a:lnSpc>
                <a:spcPct val="105000"/>
              </a:lnSpc>
              <a:buNone/>
              <a:defRPr sz="2100" b="1" i="0">
                <a:solidFill>
                  <a:srgbClr val="F0BF72"/>
                </a:solidFill>
                <a:latin typeface="Arial"/>
                <a:ea typeface="Arial"/>
                <a:cs typeface="Arial"/>
              </a:defRPr>
            </a:pPr>
            <a:r>
              <a:rPr sz="2100" b="1" i="0">
                <a:solidFill>
                  <a:srgbClr val="F0BF72"/>
                </a:solidFill>
                <a:latin typeface="Arial"/>
                <a:ea typeface="Arial"/>
                <a:cs typeface="Arial"/>
              </a:rPr>
              <a:t>Beginning at the Core</a:t>
            </a:r>
          </a:p>
        </p:txBody>
      </p:sp>
      <p:sp>
        <p:nvSpPr>
          <p:cNvPr id="5" name="Rectangle 4">
            <a:extLst>
              <a:ext uri="{FF2B5EF4-FFF2-40B4-BE49-F238E27FC236}">
                <a16:creationId xmlns:a16="http://schemas.microsoft.com/office/drawing/2014/main" id="{E54F8FEF-B850-429D-8C84-994D27A4F3A2}"/>
              </a:ext>
            </a:extLst>
          </p:cNvPr>
          <p:cNvSpPr>
            <a:spLocks noGrp="1"/>
          </p:cNvSpPr>
          <p:nvPr/>
        </p:nvSpPr>
        <p:spPr>
          <a:xfrm>
            <a:off x="571500" y="1524000"/>
            <a:ext cx="5429250" cy="19050"/>
          </a:xfrm>
          <a:prstGeom prst="rect">
            <a:avLst/>
          </a:prstGeom>
          <a:solidFill>
            <a:srgbClr val="D29242"/>
          </a:solidFill>
          <a:ln w="0">
            <a:noFill/>
          </a:ln>
        </p:spPr>
        <p:txBody>
          <a:bodyPr/>
          <a:lstStyle/>
          <a:p>
            <a:endParaRPr lang="en-US"/>
          </a:p>
        </p:txBody>
      </p:sp>
      <p:sp>
        <p:nvSpPr>
          <p:cNvPr id="12" name="TextBox 11">
            <a:extLst>
              <a:ext uri="{FF2B5EF4-FFF2-40B4-BE49-F238E27FC236}">
                <a16:creationId xmlns:a16="http://schemas.microsoft.com/office/drawing/2014/main" id="{97570AF9-1084-DA4B-3CEA-DC49041A4550}"/>
              </a:ext>
            </a:extLst>
          </p:cNvPr>
          <p:cNvSpPr txBox="1"/>
          <p:nvPr/>
        </p:nvSpPr>
        <p:spPr>
          <a:xfrm>
            <a:off x="571500" y="1610060"/>
            <a:ext cx="7261285" cy="4846320"/>
          </a:xfrm>
          <a:prstGeom prst="rect">
            <a:avLst/>
          </a:prstGeom>
          <a:noFill/>
        </p:spPr>
        <p:txBody>
          <a:bodyPr wrap="square" anchor="t">
            <a:noAutofit/>
          </a:bodyPr>
          <a:lstStyle/>
          <a:p>
            <a:pPr>
              <a:spcAft>
                <a:spcPts val="1200"/>
              </a:spcAft>
              <a:buNone/>
            </a:pPr>
            <a:r>
              <a:rPr lang="en-US" sz="1800" dirty="0">
                <a:solidFill>
                  <a:schemeClr val="bg1"/>
                </a:solidFill>
                <a:latin typeface="Arial"/>
                <a:ea typeface="Arial"/>
                <a:cs typeface="Arial"/>
              </a:rPr>
              <a:t>Our congregation has already agreed on where the life of faith begins. Among our Points of Agreement we confess that we practice </a:t>
            </a:r>
            <a:r>
              <a:rPr lang="en-US" sz="1800" b="1" dirty="0">
                <a:solidFill>
                  <a:srgbClr val="FFC000"/>
                </a:solidFill>
                <a:latin typeface="Arial"/>
                <a:ea typeface="Arial"/>
                <a:cs typeface="Arial"/>
              </a:rPr>
              <a:t>Holy Listening</a:t>
            </a:r>
            <a:r>
              <a:rPr lang="en-US" sz="1800" dirty="0">
                <a:solidFill>
                  <a:schemeClr val="bg1"/>
                </a:solidFill>
                <a:latin typeface="Arial"/>
                <a:ea typeface="Arial"/>
                <a:cs typeface="Arial"/>
              </a:rPr>
              <a:t>: “In openness to the will of God we listen</a:t>
            </a:r>
          </a:p>
          <a:p>
            <a:pPr marL="285750" indent="-285750">
              <a:spcAft>
                <a:spcPts val="1200"/>
              </a:spcAft>
              <a:buFont typeface="Wingdings" panose="05000000000000000000" pitchFamily="2" charset="2"/>
              <a:buChar char="Ø"/>
            </a:pPr>
            <a:r>
              <a:rPr lang="en-US" dirty="0">
                <a:solidFill>
                  <a:schemeClr val="bg1"/>
                </a:solidFill>
                <a:latin typeface="Arial"/>
                <a:ea typeface="Arial"/>
                <a:cs typeface="Arial"/>
              </a:rPr>
              <a:t>to </a:t>
            </a:r>
            <a:r>
              <a:rPr lang="en-US" b="1" dirty="0">
                <a:solidFill>
                  <a:srgbClr val="FFC000"/>
                </a:solidFill>
                <a:latin typeface="Arial"/>
                <a:ea typeface="Arial"/>
                <a:cs typeface="Arial"/>
              </a:rPr>
              <a:t>Scripture</a:t>
            </a:r>
            <a:r>
              <a:rPr lang="en-US" dirty="0">
                <a:solidFill>
                  <a:schemeClr val="bg1"/>
                </a:solidFill>
                <a:latin typeface="Arial"/>
                <a:ea typeface="Arial"/>
                <a:cs typeface="Arial"/>
              </a:rPr>
              <a:t> (God’s settled, written word), </a:t>
            </a:r>
          </a:p>
          <a:p>
            <a:pPr marL="285750" indent="-285750">
              <a:spcAft>
                <a:spcPts val="1200"/>
              </a:spcAft>
              <a:buFont typeface="Wingdings" panose="05000000000000000000" pitchFamily="2" charset="2"/>
              <a:buChar char="Ø"/>
            </a:pPr>
            <a:r>
              <a:rPr lang="en-US" dirty="0">
                <a:solidFill>
                  <a:schemeClr val="bg1"/>
                </a:solidFill>
                <a:latin typeface="Arial"/>
                <a:ea typeface="Arial"/>
                <a:cs typeface="Arial"/>
              </a:rPr>
              <a:t>to the </a:t>
            </a:r>
            <a:r>
              <a:rPr lang="en-US" b="1" dirty="0">
                <a:solidFill>
                  <a:srgbClr val="FFC000"/>
                </a:solidFill>
                <a:latin typeface="Arial"/>
                <a:ea typeface="Arial"/>
                <a:cs typeface="Arial"/>
              </a:rPr>
              <a:t>Holy Spirit</a:t>
            </a:r>
            <a:r>
              <a:rPr lang="en-US" dirty="0">
                <a:solidFill>
                  <a:schemeClr val="bg1"/>
                </a:solidFill>
                <a:latin typeface="Arial"/>
                <a:ea typeface="Arial"/>
                <a:cs typeface="Arial"/>
              </a:rPr>
              <a:t> (God’s present, living voice), and </a:t>
            </a:r>
          </a:p>
          <a:p>
            <a:pPr marL="285750" indent="-285750">
              <a:spcAft>
                <a:spcPts val="1200"/>
              </a:spcAft>
              <a:buFont typeface="Wingdings" panose="05000000000000000000" pitchFamily="2" charset="2"/>
              <a:buChar char="Ø"/>
            </a:pPr>
            <a:r>
              <a:rPr lang="en-US" dirty="0">
                <a:solidFill>
                  <a:schemeClr val="bg1"/>
                </a:solidFill>
                <a:latin typeface="Arial"/>
                <a:ea typeface="Arial"/>
                <a:cs typeface="Arial"/>
              </a:rPr>
              <a:t>to </a:t>
            </a:r>
            <a:r>
              <a:rPr lang="en-US" b="1" dirty="0">
                <a:solidFill>
                  <a:srgbClr val="FFC000"/>
                </a:solidFill>
                <a:latin typeface="Arial"/>
                <a:ea typeface="Arial"/>
                <a:cs typeface="Arial"/>
              </a:rPr>
              <a:t>each other</a:t>
            </a:r>
            <a:r>
              <a:rPr lang="en-US" dirty="0">
                <a:solidFill>
                  <a:schemeClr val="bg1"/>
                </a:solidFill>
                <a:latin typeface="Arial"/>
                <a:ea typeface="Arial"/>
                <a:cs typeface="Arial"/>
              </a:rPr>
              <a:t> (God’s word tested and confirmed in the body).</a:t>
            </a:r>
            <a:endParaRPr lang="en-US" dirty="0"/>
          </a:p>
          <a:p>
            <a:pPr>
              <a:spcAft>
                <a:spcPts val="1200"/>
              </a:spcAft>
              <a:buNone/>
            </a:pPr>
            <a:r>
              <a:rPr lang="en-US" sz="1800" dirty="0">
                <a:solidFill>
                  <a:schemeClr val="bg1"/>
                </a:solidFill>
                <a:latin typeface="Arial"/>
                <a:ea typeface="Arial"/>
                <a:cs typeface="Arial"/>
              </a:rPr>
              <a:t>in every decision we make. We look for God’s kingdom in all areas of our lives and partner with God in what He is doing.” </a:t>
            </a:r>
          </a:p>
          <a:p>
            <a:pPr>
              <a:spcAft>
                <a:spcPts val="1200"/>
              </a:spcAft>
              <a:buNone/>
            </a:pPr>
            <a:endParaRPr lang="en-US" sz="1800" dirty="0"/>
          </a:p>
        </p:txBody>
      </p:sp>
    </p:spTree>
    <p:extLst>
      <p:ext uri="{BB962C8B-B14F-4D97-AF65-F5344CB8AC3E}">
        <p14:creationId xmlns:p14="http://schemas.microsoft.com/office/powerpoint/2010/main" val="54677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rcRect l="28895" r="28895"/>
          <a:stretch>
            <a:fillRect/>
          </a:stretch>
        </p:blipFill>
        <p:spPr>
          <a:xfrm>
            <a:off x="8785753" y="0"/>
            <a:ext cx="3406246" cy="4541661"/>
          </a:xfrm>
          <a:prstGeom prst="rect">
            <a:avLst/>
          </a:prstGeom>
        </p:spPr>
      </p:pic>
      <p:sp>
        <p:nvSpPr>
          <p:cNvPr id="3" name="Rectangle 2">
            <a:extLst>
              <a:ext uri="{FF2B5EF4-FFF2-40B4-BE49-F238E27FC236}">
                <a16:creationId xmlns:a16="http://schemas.microsoft.com/office/drawing/2014/main" id="{B2C1D18C-6714-4606-ABFC-6BCDD2CDFAC7}"/>
              </a:ext>
            </a:extLst>
          </p:cNvPr>
          <p:cNvSpPr>
            <a:spLocks noGrp="1"/>
          </p:cNvSpPr>
          <p:nvPr/>
        </p:nvSpPr>
        <p:spPr>
          <a:xfrm>
            <a:off x="571500" y="400050"/>
            <a:ext cx="5524500" cy="571500"/>
          </a:xfrm>
          <a:prstGeom prst="rect">
            <a:avLst/>
          </a:prstGeom>
          <a:noFill/>
          <a:ln w="0">
            <a:noFill/>
          </a:ln>
        </p:spPr>
        <p:txBody>
          <a:bodyPr wrap="square" lIns="0" tIns="0" rIns="0" bIns="0" anchor="t">
            <a:noAutofit/>
          </a:bodyPr>
          <a:lstStyle/>
          <a:p>
            <a:pPr algn="l">
              <a:lnSpc>
                <a:spcPct val="105000"/>
              </a:lnSpc>
              <a:buNone/>
              <a:defRPr sz="3150" b="1" i="0">
                <a:solidFill>
                  <a:srgbClr val="F7F2E8"/>
                </a:solidFill>
                <a:latin typeface="Arial"/>
                <a:ea typeface="Arial"/>
                <a:cs typeface="Arial"/>
              </a:defRPr>
            </a:pPr>
            <a:r>
              <a:rPr sz="3150" b="1" i="0">
                <a:solidFill>
                  <a:srgbClr val="F7F2E8"/>
                </a:solidFill>
                <a:latin typeface="Arial"/>
                <a:ea typeface="Arial"/>
                <a:cs typeface="Arial"/>
              </a:rPr>
              <a:t>Introduction</a:t>
            </a:r>
          </a:p>
        </p:txBody>
      </p:sp>
      <p:sp>
        <p:nvSpPr>
          <p:cNvPr id="4" name="Rectangle 3">
            <a:extLst>
              <a:ext uri="{FF2B5EF4-FFF2-40B4-BE49-F238E27FC236}">
                <a16:creationId xmlns:a16="http://schemas.microsoft.com/office/drawing/2014/main" id="{FD6A36DD-9998-4DF1-AA66-F417F45A685E}"/>
              </a:ext>
            </a:extLst>
          </p:cNvPr>
          <p:cNvSpPr>
            <a:spLocks noGrp="1"/>
          </p:cNvSpPr>
          <p:nvPr/>
        </p:nvSpPr>
        <p:spPr>
          <a:xfrm>
            <a:off x="571500" y="990600"/>
            <a:ext cx="5524500" cy="419100"/>
          </a:xfrm>
          <a:prstGeom prst="rect">
            <a:avLst/>
          </a:prstGeom>
          <a:noFill/>
          <a:ln w="0">
            <a:noFill/>
          </a:ln>
        </p:spPr>
        <p:txBody>
          <a:bodyPr wrap="square" lIns="0" tIns="0" rIns="0" bIns="0" anchor="t">
            <a:noAutofit/>
          </a:bodyPr>
          <a:lstStyle/>
          <a:p>
            <a:pPr algn="l">
              <a:lnSpc>
                <a:spcPct val="105000"/>
              </a:lnSpc>
              <a:buNone/>
              <a:defRPr sz="2100" b="1" i="0">
                <a:solidFill>
                  <a:srgbClr val="F0BF72"/>
                </a:solidFill>
                <a:latin typeface="Arial"/>
                <a:ea typeface="Arial"/>
                <a:cs typeface="Arial"/>
              </a:defRPr>
            </a:pPr>
            <a:r>
              <a:rPr sz="2100" b="1" i="0">
                <a:solidFill>
                  <a:srgbClr val="F0BF72"/>
                </a:solidFill>
                <a:latin typeface="Arial"/>
                <a:ea typeface="Arial"/>
                <a:cs typeface="Arial"/>
              </a:rPr>
              <a:t>Beginning at the Core</a:t>
            </a:r>
          </a:p>
        </p:txBody>
      </p:sp>
      <p:sp>
        <p:nvSpPr>
          <p:cNvPr id="5" name="Rectangle 4">
            <a:extLst>
              <a:ext uri="{FF2B5EF4-FFF2-40B4-BE49-F238E27FC236}">
                <a16:creationId xmlns:a16="http://schemas.microsoft.com/office/drawing/2014/main" id="{E54F8FEF-B850-429D-8C84-994D27A4F3A2}"/>
              </a:ext>
            </a:extLst>
          </p:cNvPr>
          <p:cNvSpPr>
            <a:spLocks noGrp="1"/>
          </p:cNvSpPr>
          <p:nvPr/>
        </p:nvSpPr>
        <p:spPr>
          <a:xfrm>
            <a:off x="571500" y="1524000"/>
            <a:ext cx="5429250" cy="19050"/>
          </a:xfrm>
          <a:prstGeom prst="rect">
            <a:avLst/>
          </a:prstGeom>
          <a:solidFill>
            <a:srgbClr val="D29242"/>
          </a:solidFill>
          <a:ln w="0">
            <a:noFill/>
          </a:ln>
        </p:spPr>
        <p:txBody>
          <a:bodyPr/>
          <a:lstStyle/>
          <a:p>
            <a:endParaRPr lang="en-US"/>
          </a:p>
        </p:txBody>
      </p:sp>
      <p:sp>
        <p:nvSpPr>
          <p:cNvPr id="12" name="TextBox 11">
            <a:extLst>
              <a:ext uri="{FF2B5EF4-FFF2-40B4-BE49-F238E27FC236}">
                <a16:creationId xmlns:a16="http://schemas.microsoft.com/office/drawing/2014/main" id="{97570AF9-1084-DA4B-3CEA-DC49041A4550}"/>
              </a:ext>
            </a:extLst>
          </p:cNvPr>
          <p:cNvSpPr txBox="1"/>
          <p:nvPr/>
        </p:nvSpPr>
        <p:spPr>
          <a:xfrm>
            <a:off x="571500" y="1610060"/>
            <a:ext cx="7261285" cy="4846320"/>
          </a:xfrm>
          <a:prstGeom prst="rect">
            <a:avLst/>
          </a:prstGeom>
          <a:noFill/>
        </p:spPr>
        <p:txBody>
          <a:bodyPr wrap="square" anchor="t">
            <a:noAutofit/>
          </a:bodyPr>
          <a:lstStyle/>
          <a:p>
            <a:pPr>
              <a:spcAft>
                <a:spcPts val="1200"/>
              </a:spcAft>
              <a:buNone/>
            </a:pPr>
            <a:r>
              <a:rPr lang="en-US" sz="1800" dirty="0">
                <a:solidFill>
                  <a:schemeClr val="bg1"/>
                </a:solidFill>
                <a:latin typeface="Arial"/>
                <a:ea typeface="Arial"/>
                <a:cs typeface="Arial"/>
              </a:rPr>
              <a:t>That sentence is more than a value statement. It describes a way of life — how a Spirit-filled believer walks with God, and how a Spirit-filled community lives together before Him — and it is the reason a church can stand firm when the enemy comes against it.</a:t>
            </a:r>
            <a:endParaRPr lang="en-US" sz="1800" dirty="0"/>
          </a:p>
          <a:p>
            <a:pPr>
              <a:spcAft>
                <a:spcPts val="1200"/>
              </a:spcAft>
              <a:buNone/>
            </a:pPr>
            <a:r>
              <a:rPr lang="en-US" sz="1800" dirty="0">
                <a:solidFill>
                  <a:schemeClr val="bg1"/>
                </a:solidFill>
                <a:latin typeface="Arial"/>
                <a:ea typeface="Arial"/>
                <a:cs typeface="Arial"/>
              </a:rPr>
              <a:t>This training takes that agreed practice and follows it in two directions. It traces Holy Listening </a:t>
            </a:r>
          </a:p>
          <a:p>
            <a:pPr marL="285750" indent="-285750">
              <a:spcAft>
                <a:spcPts val="600"/>
              </a:spcAft>
              <a:buFont typeface="Wingdings" panose="05000000000000000000" pitchFamily="2" charset="2"/>
              <a:buChar char="Ø"/>
            </a:pPr>
            <a:r>
              <a:rPr lang="en-US" sz="1800" b="1" dirty="0">
                <a:solidFill>
                  <a:srgbClr val="FFC000"/>
                </a:solidFill>
                <a:latin typeface="Arial"/>
                <a:ea typeface="Arial"/>
                <a:cs typeface="Arial"/>
              </a:rPr>
              <a:t>inward</a:t>
            </a:r>
            <a:r>
              <a:rPr lang="en-US" sz="1800" dirty="0">
                <a:solidFill>
                  <a:schemeClr val="bg1"/>
                </a:solidFill>
                <a:latin typeface="Arial"/>
                <a:ea typeface="Arial"/>
                <a:cs typeface="Arial"/>
              </a:rPr>
              <a:t>, to its source in each believer’s living relationship with the Holy Spirit, and </a:t>
            </a:r>
          </a:p>
          <a:p>
            <a:pPr marL="285750" indent="-285750">
              <a:spcAft>
                <a:spcPts val="600"/>
              </a:spcAft>
              <a:buFont typeface="Wingdings" panose="05000000000000000000" pitchFamily="2" charset="2"/>
              <a:buChar char="Ø"/>
            </a:pPr>
            <a:r>
              <a:rPr lang="en-US" sz="1800" b="1" dirty="0">
                <a:solidFill>
                  <a:srgbClr val="FFC000"/>
                </a:solidFill>
                <a:latin typeface="Arial"/>
                <a:ea typeface="Arial"/>
                <a:cs typeface="Arial"/>
              </a:rPr>
              <a:t>outward</a:t>
            </a:r>
            <a:r>
              <a:rPr lang="en-US" sz="1800" dirty="0">
                <a:solidFill>
                  <a:schemeClr val="bg1"/>
                </a:solidFill>
                <a:latin typeface="Arial"/>
                <a:ea typeface="Arial"/>
                <a:cs typeface="Arial"/>
              </a:rPr>
              <a:t>, to our shared life as one body in Christ — </a:t>
            </a:r>
          </a:p>
          <a:p>
            <a:pPr>
              <a:spcAft>
                <a:spcPts val="1200"/>
              </a:spcAft>
              <a:buNone/>
            </a:pPr>
            <a:r>
              <a:rPr lang="en-US" sz="1800" dirty="0">
                <a:solidFill>
                  <a:schemeClr val="bg1"/>
                </a:solidFill>
                <a:latin typeface="Arial"/>
                <a:ea typeface="Arial"/>
                <a:cs typeface="Arial"/>
              </a:rPr>
              <a:t>a life that must be guarded, because the very relationships in which we seek God’s kingdom are the ones the evil one most wants to spoil.</a:t>
            </a:r>
            <a:endParaRPr lang="en-US" sz="1800" dirty="0"/>
          </a:p>
        </p:txBody>
      </p:sp>
    </p:spTree>
    <p:extLst>
      <p:ext uri="{BB962C8B-B14F-4D97-AF65-F5344CB8AC3E}">
        <p14:creationId xmlns:p14="http://schemas.microsoft.com/office/powerpoint/2010/main" val="546773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rcRect l="28895" r="28895"/>
          <a:stretch>
            <a:fillRect/>
          </a:stretch>
        </p:blipFill>
        <p:spPr>
          <a:xfrm>
            <a:off x="8785753" y="0"/>
            <a:ext cx="3406246" cy="4541661"/>
          </a:xfrm>
          <a:prstGeom prst="rect">
            <a:avLst/>
          </a:prstGeom>
        </p:spPr>
      </p:pic>
      <p:sp>
        <p:nvSpPr>
          <p:cNvPr id="3" name="Rectangle 2">
            <a:extLst>
              <a:ext uri="{FF2B5EF4-FFF2-40B4-BE49-F238E27FC236}">
                <a16:creationId xmlns:a16="http://schemas.microsoft.com/office/drawing/2014/main" id="{B2C1D18C-6714-4606-ABFC-6BCDD2CDFAC7}"/>
              </a:ext>
            </a:extLst>
          </p:cNvPr>
          <p:cNvSpPr>
            <a:spLocks noGrp="1"/>
          </p:cNvSpPr>
          <p:nvPr/>
        </p:nvSpPr>
        <p:spPr>
          <a:xfrm>
            <a:off x="571500" y="400050"/>
            <a:ext cx="5524500" cy="571500"/>
          </a:xfrm>
          <a:prstGeom prst="rect">
            <a:avLst/>
          </a:prstGeom>
          <a:noFill/>
          <a:ln w="0">
            <a:noFill/>
          </a:ln>
        </p:spPr>
        <p:txBody>
          <a:bodyPr wrap="square" lIns="0" tIns="0" rIns="0" bIns="0" anchor="t">
            <a:noAutofit/>
          </a:bodyPr>
          <a:lstStyle/>
          <a:p>
            <a:pPr algn="l">
              <a:lnSpc>
                <a:spcPct val="105000"/>
              </a:lnSpc>
              <a:buNone/>
              <a:defRPr sz="3150" b="1" i="0">
                <a:solidFill>
                  <a:srgbClr val="F7F2E8"/>
                </a:solidFill>
                <a:latin typeface="Arial"/>
                <a:ea typeface="Arial"/>
                <a:cs typeface="Arial"/>
              </a:defRPr>
            </a:pPr>
            <a:r>
              <a:rPr sz="3150" b="1" i="0">
                <a:solidFill>
                  <a:srgbClr val="F7F2E8"/>
                </a:solidFill>
                <a:latin typeface="Arial"/>
                <a:ea typeface="Arial"/>
                <a:cs typeface="Arial"/>
              </a:rPr>
              <a:t>Introduction</a:t>
            </a:r>
          </a:p>
        </p:txBody>
      </p:sp>
      <p:sp>
        <p:nvSpPr>
          <p:cNvPr id="4" name="Rectangle 3">
            <a:extLst>
              <a:ext uri="{FF2B5EF4-FFF2-40B4-BE49-F238E27FC236}">
                <a16:creationId xmlns:a16="http://schemas.microsoft.com/office/drawing/2014/main" id="{FD6A36DD-9998-4DF1-AA66-F417F45A685E}"/>
              </a:ext>
            </a:extLst>
          </p:cNvPr>
          <p:cNvSpPr>
            <a:spLocks noGrp="1"/>
          </p:cNvSpPr>
          <p:nvPr/>
        </p:nvSpPr>
        <p:spPr>
          <a:xfrm>
            <a:off x="571500" y="990600"/>
            <a:ext cx="5524500" cy="419100"/>
          </a:xfrm>
          <a:prstGeom prst="rect">
            <a:avLst/>
          </a:prstGeom>
          <a:noFill/>
          <a:ln w="0">
            <a:noFill/>
          </a:ln>
        </p:spPr>
        <p:txBody>
          <a:bodyPr wrap="square" lIns="0" tIns="0" rIns="0" bIns="0" anchor="t">
            <a:noAutofit/>
          </a:bodyPr>
          <a:lstStyle/>
          <a:p>
            <a:pPr algn="l">
              <a:lnSpc>
                <a:spcPct val="105000"/>
              </a:lnSpc>
              <a:buNone/>
              <a:defRPr sz="2100" b="1" i="0">
                <a:solidFill>
                  <a:srgbClr val="F0BF72"/>
                </a:solidFill>
                <a:latin typeface="Arial"/>
                <a:ea typeface="Arial"/>
                <a:cs typeface="Arial"/>
              </a:defRPr>
            </a:pPr>
            <a:r>
              <a:rPr sz="2100" b="1" i="0">
                <a:solidFill>
                  <a:srgbClr val="F0BF72"/>
                </a:solidFill>
                <a:latin typeface="Arial"/>
                <a:ea typeface="Arial"/>
                <a:cs typeface="Arial"/>
              </a:rPr>
              <a:t>Beginning at the Core</a:t>
            </a:r>
          </a:p>
        </p:txBody>
      </p:sp>
      <p:sp>
        <p:nvSpPr>
          <p:cNvPr id="5" name="Rectangle 4">
            <a:extLst>
              <a:ext uri="{FF2B5EF4-FFF2-40B4-BE49-F238E27FC236}">
                <a16:creationId xmlns:a16="http://schemas.microsoft.com/office/drawing/2014/main" id="{E54F8FEF-B850-429D-8C84-994D27A4F3A2}"/>
              </a:ext>
            </a:extLst>
          </p:cNvPr>
          <p:cNvSpPr>
            <a:spLocks noGrp="1"/>
          </p:cNvSpPr>
          <p:nvPr/>
        </p:nvSpPr>
        <p:spPr>
          <a:xfrm>
            <a:off x="571500" y="1524000"/>
            <a:ext cx="5429250" cy="19050"/>
          </a:xfrm>
          <a:prstGeom prst="rect">
            <a:avLst/>
          </a:prstGeom>
          <a:solidFill>
            <a:srgbClr val="D29242"/>
          </a:solidFill>
          <a:ln w="0">
            <a:noFill/>
          </a:ln>
        </p:spPr>
        <p:txBody>
          <a:bodyPr/>
          <a:lstStyle/>
          <a:p>
            <a:endParaRPr lang="en-US"/>
          </a:p>
        </p:txBody>
      </p:sp>
      <p:sp>
        <p:nvSpPr>
          <p:cNvPr id="12" name="TextBox 11">
            <a:extLst>
              <a:ext uri="{FF2B5EF4-FFF2-40B4-BE49-F238E27FC236}">
                <a16:creationId xmlns:a16="http://schemas.microsoft.com/office/drawing/2014/main" id="{97570AF9-1084-DA4B-3CEA-DC49041A4550}"/>
              </a:ext>
            </a:extLst>
          </p:cNvPr>
          <p:cNvSpPr txBox="1"/>
          <p:nvPr/>
        </p:nvSpPr>
        <p:spPr>
          <a:xfrm>
            <a:off x="571500" y="1610060"/>
            <a:ext cx="7261285" cy="4846320"/>
          </a:xfrm>
          <a:prstGeom prst="rect">
            <a:avLst/>
          </a:prstGeom>
          <a:noFill/>
        </p:spPr>
        <p:txBody>
          <a:bodyPr wrap="square" anchor="t">
            <a:noAutofit/>
          </a:bodyPr>
          <a:lstStyle/>
          <a:p>
            <a:pPr>
              <a:spcAft>
                <a:spcPts val="1200"/>
              </a:spcAft>
              <a:buNone/>
            </a:pPr>
            <a:r>
              <a:rPr lang="en-US" sz="1800" dirty="0">
                <a:solidFill>
                  <a:schemeClr val="bg1"/>
                </a:solidFill>
                <a:latin typeface="Arial"/>
                <a:ea typeface="Arial"/>
                <a:cs typeface="Arial"/>
              </a:rPr>
              <a:t>The path has six steps, and they are given in order for a reason; the order is itself part of the lesson.</a:t>
            </a:r>
            <a:endParaRPr lang="en-US" sz="1800" dirty="0"/>
          </a:p>
          <a:p>
            <a:pPr>
              <a:spcAft>
                <a:spcPts val="1200"/>
              </a:spcAft>
              <a:buNone/>
            </a:pPr>
            <a:r>
              <a:rPr lang="en-US" sz="1800" dirty="0">
                <a:solidFill>
                  <a:schemeClr val="bg1"/>
                </a:solidFill>
                <a:latin typeface="Arial"/>
                <a:ea typeface="Arial"/>
                <a:cs typeface="Arial"/>
              </a:rPr>
              <a:t>Each step rests on the one before it. Begin anywhere but the core, and the later steps become technique without power — the right practices with no life in them.</a:t>
            </a:r>
            <a:endParaRPr lang="en-US" sz="1800" dirty="0"/>
          </a:p>
          <a:p>
            <a:pPr>
              <a:spcAft>
                <a:spcPts val="1200"/>
              </a:spcAft>
              <a:buNone/>
            </a:pPr>
            <a:r>
              <a:rPr lang="en-US" sz="1800" dirty="0">
                <a:solidFill>
                  <a:schemeClr val="bg1"/>
                </a:solidFill>
                <a:latin typeface="Arial"/>
                <a:ea typeface="Arial"/>
                <a:cs typeface="Arial"/>
              </a:rPr>
              <a:t>Attend to the inner life but neglect the guarding, and a listening church is picked off one fiery dart at a time: a word of accusation here, a seed of division there, a wave of fear in a hard season.</a:t>
            </a:r>
            <a:endParaRPr lang="en-US" sz="1800" dirty="0"/>
          </a:p>
        </p:txBody>
      </p:sp>
    </p:spTree>
    <p:extLst>
      <p:ext uri="{BB962C8B-B14F-4D97-AF65-F5344CB8AC3E}">
        <p14:creationId xmlns:p14="http://schemas.microsoft.com/office/powerpoint/2010/main" val="54677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srcRect l="28895" r="28895"/>
          <a:stretch>
            <a:fillRect/>
          </a:stretch>
        </p:blipFill>
        <p:spPr>
          <a:xfrm>
            <a:off x="8785753" y="0"/>
            <a:ext cx="3406246" cy="4541661"/>
          </a:xfrm>
          <a:prstGeom prst="rect">
            <a:avLst/>
          </a:prstGeom>
        </p:spPr>
      </p:pic>
      <p:sp>
        <p:nvSpPr>
          <p:cNvPr id="3" name="Rectangle 2">
            <a:extLst>
              <a:ext uri="{FF2B5EF4-FFF2-40B4-BE49-F238E27FC236}">
                <a16:creationId xmlns:a16="http://schemas.microsoft.com/office/drawing/2014/main" id="{B2C1D18C-6714-4606-ABFC-6BCDD2CDFAC7}"/>
              </a:ext>
            </a:extLst>
          </p:cNvPr>
          <p:cNvSpPr>
            <a:spLocks noGrp="1"/>
          </p:cNvSpPr>
          <p:nvPr/>
        </p:nvSpPr>
        <p:spPr>
          <a:xfrm>
            <a:off x="571500" y="400050"/>
            <a:ext cx="5524500" cy="571500"/>
          </a:xfrm>
          <a:prstGeom prst="rect">
            <a:avLst/>
          </a:prstGeom>
          <a:noFill/>
          <a:ln w="0">
            <a:noFill/>
          </a:ln>
        </p:spPr>
        <p:txBody>
          <a:bodyPr wrap="square" lIns="0" tIns="0" rIns="0" bIns="0" anchor="t">
            <a:noAutofit/>
          </a:bodyPr>
          <a:lstStyle/>
          <a:p>
            <a:pPr algn="l">
              <a:lnSpc>
                <a:spcPct val="105000"/>
              </a:lnSpc>
              <a:buNone/>
              <a:defRPr sz="3150" b="1" i="0">
                <a:solidFill>
                  <a:srgbClr val="F7F2E8"/>
                </a:solidFill>
                <a:latin typeface="Arial"/>
                <a:ea typeface="Arial"/>
                <a:cs typeface="Arial"/>
              </a:defRPr>
            </a:pPr>
            <a:r>
              <a:rPr sz="3150" b="1" i="0">
                <a:solidFill>
                  <a:srgbClr val="F7F2E8"/>
                </a:solidFill>
                <a:latin typeface="Arial"/>
                <a:ea typeface="Arial"/>
                <a:cs typeface="Arial"/>
              </a:rPr>
              <a:t>Introduction</a:t>
            </a:r>
          </a:p>
        </p:txBody>
      </p:sp>
      <p:sp>
        <p:nvSpPr>
          <p:cNvPr id="4" name="Rectangle 3">
            <a:extLst>
              <a:ext uri="{FF2B5EF4-FFF2-40B4-BE49-F238E27FC236}">
                <a16:creationId xmlns:a16="http://schemas.microsoft.com/office/drawing/2014/main" id="{FD6A36DD-9998-4DF1-AA66-F417F45A685E}"/>
              </a:ext>
            </a:extLst>
          </p:cNvPr>
          <p:cNvSpPr>
            <a:spLocks noGrp="1"/>
          </p:cNvSpPr>
          <p:nvPr/>
        </p:nvSpPr>
        <p:spPr>
          <a:xfrm>
            <a:off x="571500" y="990600"/>
            <a:ext cx="5524500" cy="419100"/>
          </a:xfrm>
          <a:prstGeom prst="rect">
            <a:avLst/>
          </a:prstGeom>
          <a:noFill/>
          <a:ln w="0">
            <a:noFill/>
          </a:ln>
        </p:spPr>
        <p:txBody>
          <a:bodyPr wrap="square" lIns="0" tIns="0" rIns="0" bIns="0" anchor="t">
            <a:noAutofit/>
          </a:bodyPr>
          <a:lstStyle/>
          <a:p>
            <a:pPr algn="l">
              <a:lnSpc>
                <a:spcPct val="105000"/>
              </a:lnSpc>
              <a:buNone/>
              <a:defRPr sz="2100" b="1" i="0">
                <a:solidFill>
                  <a:srgbClr val="F0BF72"/>
                </a:solidFill>
                <a:latin typeface="Arial"/>
                <a:ea typeface="Arial"/>
                <a:cs typeface="Arial"/>
              </a:defRPr>
            </a:pPr>
            <a:r>
              <a:rPr sz="2100" b="1" i="0">
                <a:solidFill>
                  <a:srgbClr val="F0BF72"/>
                </a:solidFill>
                <a:latin typeface="Arial"/>
                <a:ea typeface="Arial"/>
                <a:cs typeface="Arial"/>
              </a:rPr>
              <a:t>Beginning at the Core</a:t>
            </a:r>
          </a:p>
        </p:txBody>
      </p:sp>
      <p:sp>
        <p:nvSpPr>
          <p:cNvPr id="5" name="Rectangle 4">
            <a:extLst>
              <a:ext uri="{FF2B5EF4-FFF2-40B4-BE49-F238E27FC236}">
                <a16:creationId xmlns:a16="http://schemas.microsoft.com/office/drawing/2014/main" id="{E54F8FEF-B850-429D-8C84-994D27A4F3A2}"/>
              </a:ext>
            </a:extLst>
          </p:cNvPr>
          <p:cNvSpPr>
            <a:spLocks noGrp="1"/>
          </p:cNvSpPr>
          <p:nvPr/>
        </p:nvSpPr>
        <p:spPr>
          <a:xfrm>
            <a:off x="571500" y="1524000"/>
            <a:ext cx="5429250" cy="19050"/>
          </a:xfrm>
          <a:prstGeom prst="rect">
            <a:avLst/>
          </a:prstGeom>
          <a:solidFill>
            <a:srgbClr val="D29242"/>
          </a:solidFill>
          <a:ln w="0">
            <a:noFill/>
          </a:ln>
        </p:spPr>
        <p:txBody>
          <a:bodyPr/>
          <a:lstStyle/>
          <a:p>
            <a:endParaRPr lang="en-US"/>
          </a:p>
        </p:txBody>
      </p:sp>
      <p:sp>
        <p:nvSpPr>
          <p:cNvPr id="12" name="TextBox 11">
            <a:extLst>
              <a:ext uri="{FF2B5EF4-FFF2-40B4-BE49-F238E27FC236}">
                <a16:creationId xmlns:a16="http://schemas.microsoft.com/office/drawing/2014/main" id="{97570AF9-1084-DA4B-3CEA-DC49041A4550}"/>
              </a:ext>
            </a:extLst>
          </p:cNvPr>
          <p:cNvSpPr txBox="1"/>
          <p:nvPr/>
        </p:nvSpPr>
        <p:spPr>
          <a:xfrm>
            <a:off x="571500" y="1610060"/>
            <a:ext cx="7261285" cy="4846320"/>
          </a:xfrm>
          <a:prstGeom prst="rect">
            <a:avLst/>
          </a:prstGeom>
          <a:noFill/>
        </p:spPr>
        <p:txBody>
          <a:bodyPr wrap="square" anchor="t">
            <a:noAutofit/>
          </a:bodyPr>
          <a:lstStyle/>
          <a:p>
            <a:pPr>
              <a:spcAft>
                <a:spcPts val="1200"/>
              </a:spcAft>
              <a:buNone/>
            </a:pPr>
            <a:r>
              <a:rPr lang="en-US" sz="1800" dirty="0">
                <a:solidFill>
                  <a:schemeClr val="bg1"/>
                </a:solidFill>
                <a:latin typeface="Arial"/>
                <a:ea typeface="Arial"/>
                <a:cs typeface="Arial"/>
              </a:rPr>
              <a:t>Our aim as leaders is twofold —</a:t>
            </a:r>
            <a:endParaRPr lang="en-US" sz="1800" dirty="0"/>
          </a:p>
          <a:p>
            <a:pPr marL="400050" indent="-285750">
              <a:spcAft>
                <a:spcPts val="600"/>
              </a:spcAft>
              <a:buFont typeface="Wingdings" pitchFamily="2" charset="2"/>
              <a:buChar char="Ø"/>
            </a:pPr>
            <a:r>
              <a:rPr lang="en-US" sz="1800" dirty="0">
                <a:solidFill>
                  <a:schemeClr val="bg1"/>
                </a:solidFill>
                <a:latin typeface="Arial"/>
                <a:ea typeface="Arial"/>
                <a:cs typeface="Arial"/>
              </a:rPr>
              <a:t>to walk with God ourselves and lead the church family in that same walk for its strengthening, and</a:t>
            </a:r>
            <a:endParaRPr lang="en-US" sz="1800" dirty="0"/>
          </a:p>
          <a:p>
            <a:pPr marL="400050" indent="-285750">
              <a:spcAft>
                <a:spcPts val="600"/>
              </a:spcAft>
              <a:buFont typeface="Wingdings" pitchFamily="2" charset="2"/>
              <a:buChar char="Ø"/>
            </a:pPr>
            <a:r>
              <a:rPr lang="en-US" sz="1800" dirty="0">
                <a:solidFill>
                  <a:schemeClr val="bg1"/>
                </a:solidFill>
                <a:latin typeface="Arial"/>
                <a:ea typeface="Arial"/>
                <a:cs typeface="Arial"/>
              </a:rPr>
              <a:t>to guard that family, and ourselves, from the attacks of the evil one.</a:t>
            </a:r>
            <a:endParaRPr lang="en-US" sz="1800" dirty="0"/>
          </a:p>
          <a:p>
            <a:pPr>
              <a:spcAft>
                <a:spcPts val="1200"/>
              </a:spcAft>
              <a:buNone/>
            </a:pPr>
            <a:r>
              <a:rPr lang="en-US" sz="1800" dirty="0">
                <a:solidFill>
                  <a:schemeClr val="bg1"/>
                </a:solidFill>
                <a:latin typeface="Arial"/>
                <a:ea typeface="Arial"/>
                <a:cs typeface="Arial"/>
              </a:rPr>
              <a:t>Both aims run straight through these six steps.</a:t>
            </a:r>
            <a:endParaRPr lang="en-US" sz="1800" dirty="0"/>
          </a:p>
        </p:txBody>
      </p:sp>
    </p:spTree>
    <p:extLst>
      <p:ext uri="{BB962C8B-B14F-4D97-AF65-F5344CB8AC3E}">
        <p14:creationId xmlns:p14="http://schemas.microsoft.com/office/powerpoint/2010/main" val="54677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3DFD14-D0C5-352D-655A-087ABE56EA6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31799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9C5A93-B94F-0DFC-3087-264288C631A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78389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548640" y="1783080"/>
            <a:ext cx="6675120" cy="475488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nchor="t">
            <a:noAutofit/>
          </a:bodyPr>
          <a:lstStyle/>
          <a:p>
            <a:pPr>
              <a:spcAft>
                <a:spcPts val="1200"/>
              </a:spcAft>
              <a:buNone/>
            </a:pPr>
            <a:r>
              <a:rPr lang="en-US" sz="1800" dirty="0">
                <a:solidFill>
                  <a:schemeClr val="bg1"/>
                </a:solidFill>
                <a:latin typeface="Arial"/>
                <a:ea typeface="Arial"/>
                <a:cs typeface="Arial"/>
              </a:rPr>
              <a:t>Holy Listening is first a posture of the heart, not a technique of the meeting. Before it is anything we </a:t>
            </a:r>
            <a:r>
              <a:rPr lang="en-US" sz="1800" i="1" dirty="0">
                <a:solidFill>
                  <a:schemeClr val="bg1"/>
                </a:solidFill>
                <a:latin typeface="Arial"/>
                <a:ea typeface="Arial"/>
                <a:cs typeface="Arial"/>
              </a:rPr>
              <a:t>do</a:t>
            </a:r>
            <a:r>
              <a:rPr lang="en-US" sz="1800" dirty="0">
                <a:solidFill>
                  <a:schemeClr val="bg1"/>
                </a:solidFill>
                <a:latin typeface="Arial"/>
                <a:ea typeface="Arial"/>
                <a:cs typeface="Arial"/>
              </a:rPr>
              <a:t>, it is a stance we </a:t>
            </a:r>
            <a:r>
              <a:rPr lang="en-US" sz="1800" i="1" dirty="0">
                <a:solidFill>
                  <a:schemeClr val="bg1"/>
                </a:solidFill>
                <a:latin typeface="Arial"/>
                <a:ea typeface="Arial"/>
                <a:cs typeface="Arial"/>
              </a:rPr>
              <a:t>take</a:t>
            </a:r>
            <a:r>
              <a:rPr lang="en-US" sz="1800" dirty="0">
                <a:solidFill>
                  <a:schemeClr val="bg1"/>
                </a:solidFill>
                <a:latin typeface="Arial"/>
                <a:ea typeface="Arial"/>
                <a:cs typeface="Arial"/>
              </a:rPr>
              <a:t>: </a:t>
            </a:r>
            <a:r>
              <a:rPr lang="en-US" sz="1800" b="1" dirty="0">
                <a:solidFill>
                  <a:srgbClr val="FFC000"/>
                </a:solidFill>
                <a:latin typeface="Arial"/>
                <a:ea typeface="Arial"/>
                <a:cs typeface="Arial"/>
              </a:rPr>
              <a:t>“in openness to the will of God.”</a:t>
            </a:r>
            <a:endParaRPr lang="en-US" sz="1800" b="1" dirty="0">
              <a:solidFill>
                <a:srgbClr val="FFC000"/>
              </a:solidFill>
            </a:endParaRPr>
          </a:p>
          <a:p>
            <a:pPr>
              <a:spcAft>
                <a:spcPts val="1200"/>
              </a:spcAft>
              <a:buNone/>
            </a:pPr>
            <a:r>
              <a:rPr lang="en-US" sz="1800" dirty="0">
                <a:solidFill>
                  <a:schemeClr val="bg1"/>
                </a:solidFill>
                <a:latin typeface="Arial"/>
                <a:ea typeface="Arial"/>
                <a:cs typeface="Arial"/>
              </a:rPr>
              <a:t>That </a:t>
            </a:r>
            <a:r>
              <a:rPr lang="en-US" sz="1800" b="1" dirty="0">
                <a:solidFill>
                  <a:srgbClr val="FFC000"/>
                </a:solidFill>
                <a:latin typeface="Arial"/>
                <a:ea typeface="Arial"/>
                <a:cs typeface="Arial"/>
              </a:rPr>
              <a:t>openness is surrender </a:t>
            </a:r>
            <a:r>
              <a:rPr lang="en-US" sz="1800" dirty="0">
                <a:solidFill>
                  <a:schemeClr val="bg1"/>
                </a:solidFill>
                <a:latin typeface="Arial"/>
                <a:ea typeface="Arial"/>
                <a:cs typeface="Arial"/>
              </a:rPr>
              <a:t>— a settled willingness to receive God’s will before we know what it will cost. Only from that surrender do the three kinds of listening become possible: </a:t>
            </a:r>
          </a:p>
          <a:p>
            <a:pPr marL="285750" indent="-285750">
              <a:spcAft>
                <a:spcPts val="1200"/>
              </a:spcAft>
              <a:buFont typeface="Wingdings" panose="05000000000000000000" pitchFamily="2" charset="2"/>
              <a:buChar char="Ø"/>
            </a:pPr>
            <a:r>
              <a:rPr lang="en-US" sz="1800" dirty="0">
                <a:solidFill>
                  <a:schemeClr val="bg1"/>
                </a:solidFill>
                <a:latin typeface="Arial"/>
                <a:ea typeface="Arial"/>
                <a:cs typeface="Arial"/>
              </a:rPr>
              <a:t>listening to </a:t>
            </a:r>
            <a:r>
              <a:rPr lang="en-US" sz="1800" b="1" dirty="0">
                <a:solidFill>
                  <a:srgbClr val="FFC000"/>
                </a:solidFill>
                <a:latin typeface="Arial"/>
                <a:ea typeface="Arial"/>
                <a:cs typeface="Arial"/>
              </a:rPr>
              <a:t>Scripture</a:t>
            </a:r>
            <a:r>
              <a:rPr lang="en-US" sz="1800" dirty="0">
                <a:solidFill>
                  <a:schemeClr val="bg1"/>
                </a:solidFill>
                <a:latin typeface="Arial"/>
                <a:ea typeface="Arial"/>
                <a:cs typeface="Arial"/>
              </a:rPr>
              <a:t> (God’s settled, written word), </a:t>
            </a:r>
          </a:p>
          <a:p>
            <a:pPr marL="285750" indent="-285750">
              <a:spcAft>
                <a:spcPts val="1200"/>
              </a:spcAft>
              <a:buFont typeface="Wingdings" panose="05000000000000000000" pitchFamily="2" charset="2"/>
              <a:buChar char="Ø"/>
            </a:pPr>
            <a:r>
              <a:rPr lang="en-US" sz="1800" dirty="0">
                <a:solidFill>
                  <a:schemeClr val="bg1"/>
                </a:solidFill>
                <a:latin typeface="Arial"/>
                <a:ea typeface="Arial"/>
                <a:cs typeface="Arial"/>
              </a:rPr>
              <a:t>to the </a:t>
            </a:r>
            <a:r>
              <a:rPr lang="en-US" sz="1800" b="1" dirty="0">
                <a:solidFill>
                  <a:srgbClr val="FFC000"/>
                </a:solidFill>
                <a:latin typeface="Arial"/>
                <a:ea typeface="Arial"/>
                <a:cs typeface="Arial"/>
              </a:rPr>
              <a:t>Holy Spirit</a:t>
            </a:r>
            <a:r>
              <a:rPr lang="en-US" sz="1800" dirty="0">
                <a:solidFill>
                  <a:schemeClr val="bg1"/>
                </a:solidFill>
                <a:latin typeface="Arial"/>
                <a:ea typeface="Arial"/>
                <a:cs typeface="Arial"/>
              </a:rPr>
              <a:t> (God’s present, living voice), and </a:t>
            </a:r>
          </a:p>
          <a:p>
            <a:pPr marL="285750" indent="-285750">
              <a:spcAft>
                <a:spcPts val="1200"/>
              </a:spcAft>
              <a:buFont typeface="Wingdings" panose="05000000000000000000" pitchFamily="2" charset="2"/>
              <a:buChar char="Ø"/>
            </a:pPr>
            <a:r>
              <a:rPr lang="en-US" sz="1800" dirty="0">
                <a:solidFill>
                  <a:schemeClr val="bg1"/>
                </a:solidFill>
                <a:latin typeface="Arial"/>
                <a:ea typeface="Arial"/>
                <a:cs typeface="Arial"/>
              </a:rPr>
              <a:t>to </a:t>
            </a:r>
            <a:r>
              <a:rPr lang="en-US" sz="1800" b="1" dirty="0">
                <a:solidFill>
                  <a:srgbClr val="FFC000"/>
                </a:solidFill>
                <a:latin typeface="Arial"/>
                <a:ea typeface="Arial"/>
                <a:cs typeface="Arial"/>
              </a:rPr>
              <a:t>each other</a:t>
            </a:r>
            <a:r>
              <a:rPr lang="en-US" sz="1800" dirty="0">
                <a:solidFill>
                  <a:schemeClr val="bg1"/>
                </a:solidFill>
                <a:latin typeface="Arial"/>
                <a:ea typeface="Arial"/>
                <a:cs typeface="Arial"/>
              </a:rPr>
              <a:t> (God’s word tested and confirmed in the body).</a:t>
            </a:r>
            <a:endParaRPr lang="en-US" sz="1800" dirty="0"/>
          </a:p>
          <a:p>
            <a:pPr>
              <a:spcAft>
                <a:spcPts val="1200"/>
              </a:spcAft>
              <a:buNone/>
            </a:pPr>
            <a:r>
              <a:rPr lang="en-US" sz="1800" dirty="0">
                <a:solidFill>
                  <a:schemeClr val="bg1"/>
                </a:solidFill>
                <a:latin typeface="Arial"/>
                <a:ea typeface="Arial"/>
                <a:cs typeface="Arial"/>
              </a:rPr>
              <a:t>Remove the surrender and the listening curdles into its counterfeit — a search for God’s blessing on a life we had already chosen.</a:t>
            </a:r>
            <a:endParaRPr lang="en-US" sz="1800" dirty="0"/>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dirty="0">
                <a:solidFill>
                  <a:srgbClr val="F0BF72"/>
                </a:solidFill>
                <a:latin typeface="Arial"/>
                <a:ea typeface="Arial"/>
                <a:cs typeface="Arial"/>
              </a:rPr>
              <a:t>STEP 1</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Holy Listening: The Core Posture</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3404489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548640" y="1783080"/>
            <a:ext cx="6675120" cy="475488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But He gives more grace. Therefore He says: “God resists the proud, but gives grace to the humble.” Therefore submit to God. Resist the devil and he will flee from you. (James 4:6–7)</a:t>
            </a:r>
            <a:endParaRPr lang="en-US" sz="1800" dirty="0"/>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dirty="0">
                <a:solidFill>
                  <a:srgbClr val="F0BF72"/>
                </a:solidFill>
                <a:latin typeface="Arial"/>
                <a:ea typeface="Arial"/>
                <a:cs typeface="Arial"/>
              </a:rPr>
              <a:t>STEP 1</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Holy Listening: The Core Posture</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846778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0" y="-373811"/>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1</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Holy Listening: The Core Posture</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F6271201-0BDB-4FB1-9183-73B5C4495AB0}"/>
              </a:ext>
            </a:extLst>
          </p:cNvPr>
          <p:cNvSpPr>
            <a:spLocks noGrp="1"/>
          </p:cNvSpPr>
          <p:nvPr/>
        </p:nvSpPr>
        <p:spPr>
          <a:xfrm>
            <a:off x="573387" y="2346744"/>
            <a:ext cx="6429375" cy="78105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Everything downstream depends on it. A believer or a church that has not first surrendered cannot truly listen; it can only go through the motions. </a:t>
            </a:r>
          </a:p>
          <a:p>
            <a:pPr>
              <a:spcAft>
                <a:spcPts val="900"/>
              </a:spcAft>
              <a:buNone/>
            </a:pPr>
            <a:r>
              <a:rPr lang="en-US" sz="1800" dirty="0">
                <a:solidFill>
                  <a:schemeClr val="bg1"/>
                </a:solidFill>
                <a:latin typeface="Arial"/>
                <a:ea typeface="Arial"/>
                <a:cs typeface="Arial"/>
              </a:rPr>
              <a:t>The posture of Holy Listening is the soil; the other five steps are what grows in it.</a:t>
            </a:r>
            <a:endParaRPr lang="en-US" sz="1800" dirty="0"/>
          </a:p>
        </p:txBody>
      </p:sp>
      <p:sp>
        <p:nvSpPr>
          <p:cNvPr id="13" name="Rectangle 12">
            <a:extLst>
              <a:ext uri="{FF2B5EF4-FFF2-40B4-BE49-F238E27FC236}">
                <a16:creationId xmlns:a16="http://schemas.microsoft.com/office/drawing/2014/main" id="{29AD380C-C277-F446-8FA4-48F73D4C94C1}"/>
              </a:ext>
            </a:extLst>
          </p:cNvPr>
          <p:cNvSpPr>
            <a:spLocks noGrp="1"/>
          </p:cNvSpPr>
          <p:nvPr/>
        </p:nvSpPr>
        <p:spPr>
          <a:xfrm>
            <a:off x="573387" y="4657006"/>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3123499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39AF5C02-302F-4A36-9DC3-67C7EF9C973B}"/>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pPr algn="ctr">
              <a:spcAft>
                <a:spcPts val="900"/>
              </a:spcAft>
              <a:buNone/>
            </a:pPr>
            <a:endParaRPr lang="en-US" dirty="0"/>
          </a:p>
        </p:txBody>
      </p:sp>
      <p:sp>
        <p:nvSpPr>
          <p:cNvPr id="3" name="Rectangle 2">
            <a:extLst>
              <a:ext uri="{FF2B5EF4-FFF2-40B4-BE49-F238E27FC236}">
                <a16:creationId xmlns:a16="http://schemas.microsoft.com/office/drawing/2014/main" id="{8A35DAA7-E487-4E84-82A9-9469DF2254B4}"/>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HOLY LISTENING: THE CORE POSTURE</a:t>
            </a:r>
          </a:p>
        </p:txBody>
      </p:sp>
      <p:sp>
        <p:nvSpPr>
          <p:cNvPr id="4" name="Rectangle 3">
            <a:extLst>
              <a:ext uri="{FF2B5EF4-FFF2-40B4-BE49-F238E27FC236}">
                <a16:creationId xmlns:a16="http://schemas.microsoft.com/office/drawing/2014/main" id="{3835AC3F-42F1-4D35-8B0A-1C5D0AD37357}"/>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1 Questions</a:t>
            </a:r>
          </a:p>
        </p:txBody>
      </p:sp>
      <p:sp>
        <p:nvSpPr>
          <p:cNvPr id="5" name="Rectangle 4">
            <a:extLst>
              <a:ext uri="{FF2B5EF4-FFF2-40B4-BE49-F238E27FC236}">
                <a16:creationId xmlns:a16="http://schemas.microsoft.com/office/drawing/2014/main" id="{D23964C4-07AC-4A0B-AC81-09491F230D19}"/>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5860874F-1718-424C-86B5-D25F66CF211C}"/>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dirty="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AB9CC92E-D62C-414D-BDF6-5C90C8173147}"/>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What does genuine openness to God’s will look and sound like in an ordinary week, before we bring Him our own plans?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When has surrender to God changed the direction of your own life, or of this church’s life together?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practices would help every member of this team come to God and to one another ready to listen rather than to defend?</a:t>
            </a:r>
            <a:endParaRPr lang="en-US" sz="1800" dirty="0"/>
          </a:p>
        </p:txBody>
      </p:sp>
      <p:sp>
        <p:nvSpPr>
          <p:cNvPr id="8" name="Rectangle 7">
            <a:extLst>
              <a:ext uri="{FF2B5EF4-FFF2-40B4-BE49-F238E27FC236}">
                <a16:creationId xmlns:a16="http://schemas.microsoft.com/office/drawing/2014/main" id="{AB779444-0C25-49E8-8D40-A1A38B59CC01}"/>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2A758A44-7113-45BA-9DB7-62055977AD47}"/>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Where are we most likely to seek God’s blessing on a life we have already chosen, and what would reveal that pattern in us?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do Scripture, the Holy Spirit, and the gathered body each shape and correct the way we live?</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observable signs would distinguish surrendered waiting on God from avoidance, passivity, or reluctance to obey?</a:t>
            </a:r>
            <a:endParaRPr lang="en-US" sz="1800" dirty="0"/>
          </a:p>
        </p:txBody>
      </p:sp>
      <p:sp>
        <p:nvSpPr>
          <p:cNvPr id="10" name="TextBox 9">
            <a:extLst>
              <a:ext uri="{FF2B5EF4-FFF2-40B4-BE49-F238E27FC236}">
                <a16:creationId xmlns:a16="http://schemas.microsoft.com/office/drawing/2014/main" id="{138AAD19-2ECE-528E-D078-2118E5E5CA4C}"/>
              </a:ext>
            </a:extLst>
          </p:cNvPr>
          <p:cNvSpPr txBox="1"/>
          <p:nvPr/>
        </p:nvSpPr>
        <p:spPr>
          <a:xfrm>
            <a:off x="848927" y="4961267"/>
            <a:ext cx="10494809" cy="1200329"/>
          </a:xfrm>
          <a:prstGeom prst="rect">
            <a:avLst/>
          </a:prstGeom>
          <a:noFill/>
        </p:spPr>
        <p:txBody>
          <a:bodyPr wrap="square" rtlCol="0">
            <a:spAutoFit/>
          </a:bodyPr>
          <a:lstStyle/>
          <a:p>
            <a:r>
              <a:rPr lang="en-US" b="1" dirty="0">
                <a:solidFill>
                  <a:srgbClr val="FFC000"/>
                </a:solidFill>
                <a:latin typeface="Arial"/>
                <a:cs typeface="Arial"/>
              </a:rPr>
              <a:t>Personal Analysis</a:t>
            </a:r>
          </a:p>
          <a:p>
            <a:r>
              <a:rPr lang="en-US" i="1" dirty="0">
                <a:solidFill>
                  <a:schemeClr val="bg1"/>
                </a:solidFill>
                <a:latin typeface="Arial"/>
                <a:ea typeface="Arial"/>
                <a:cs typeface="Arial"/>
              </a:rPr>
              <a:t>What personal preference, fear, or hoped-for outcome may I need to release before I can listen openly for God’s will in my own life?</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45947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F6F225-EC9A-C80F-4244-E93B96C9E40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7275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8C45A02-BFD6-476F-9CA9-A486E8A20011}"/>
              </a:ext>
            </a:extLst>
          </p:cNvPr>
          <p:cNvSpPr>
            <a:spLocks noGrp="1"/>
          </p:cNvSpPr>
          <p:nvPr/>
        </p:nvSpPr>
        <p:spPr>
          <a:xfrm>
            <a:off x="548640" y="1783080"/>
            <a:ext cx="6675120" cy="475488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nchor="t">
            <a:noAutofit/>
          </a:bodyPr>
          <a:lstStyle/>
          <a:p>
            <a:pPr>
              <a:spcAft>
                <a:spcPts val="1200"/>
              </a:spcAft>
              <a:buNone/>
            </a:pPr>
            <a:r>
              <a:rPr lang="en-US" sz="1800" dirty="0">
                <a:solidFill>
                  <a:schemeClr val="bg1"/>
                </a:solidFill>
                <a:latin typeface="Arial"/>
                <a:ea typeface="Arial"/>
                <a:cs typeface="Arial"/>
              </a:rPr>
              <a:t>We cannot listen to a Person we do not know. Our Covenant of Faith confesses that, “having been baptized by the Holy Spirit into Christ’s Body, we open our lives to the Spirit’s presence and filling for new life and daily guidance in Christian living.”</a:t>
            </a:r>
            <a:endParaRPr lang="en-US" sz="1800" dirty="0"/>
          </a:p>
          <a:p>
            <a:pPr>
              <a:spcAft>
                <a:spcPts val="1200"/>
              </a:spcAft>
              <a:buNone/>
            </a:pPr>
            <a:r>
              <a:rPr lang="en-US" sz="1800" dirty="0">
                <a:solidFill>
                  <a:schemeClr val="bg1"/>
                </a:solidFill>
                <a:latin typeface="Arial"/>
                <a:ea typeface="Arial"/>
                <a:cs typeface="Arial"/>
              </a:rPr>
              <a:t>The Spirit is a </a:t>
            </a:r>
            <a:r>
              <a:rPr lang="en-US" sz="1800" i="1" dirty="0">
                <a:solidFill>
                  <a:schemeClr val="bg1"/>
                </a:solidFill>
                <a:latin typeface="Arial"/>
                <a:ea typeface="Arial"/>
                <a:cs typeface="Arial"/>
              </a:rPr>
              <a:t>person</a:t>
            </a:r>
            <a:r>
              <a:rPr lang="en-US" sz="1800" dirty="0">
                <a:solidFill>
                  <a:schemeClr val="bg1"/>
                </a:solidFill>
                <a:latin typeface="Arial"/>
                <a:ea typeface="Arial"/>
                <a:cs typeface="Arial"/>
              </a:rPr>
              <a:t>, not a force or an influence — He teaches, guides, convicts, comforts, and can be grieved. His work in the individual believer is the wellspring of everything that follows: He indwells us, fills us, illumines the Scriptures so that we understand them, bears His fruit in us, and gives the daily guidance that Holy Listening depends on.</a:t>
            </a:r>
            <a:endParaRPr lang="en-US" sz="1800" dirty="0"/>
          </a:p>
        </p:txBody>
      </p:sp>
      <p:sp>
        <p:nvSpPr>
          <p:cNvPr id="3" name="Rectangle 2">
            <a:extLst>
              <a:ext uri="{FF2B5EF4-FFF2-40B4-BE49-F238E27FC236}">
                <a16:creationId xmlns:a16="http://schemas.microsoft.com/office/drawing/2014/main" id="{10365C7F-A910-4664-B5EC-EDC4DF4C874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2</a:t>
            </a:r>
          </a:p>
        </p:txBody>
      </p:sp>
      <p:sp>
        <p:nvSpPr>
          <p:cNvPr id="4" name="Rectangle 3">
            <a:extLst>
              <a:ext uri="{FF2B5EF4-FFF2-40B4-BE49-F238E27FC236}">
                <a16:creationId xmlns:a16="http://schemas.microsoft.com/office/drawing/2014/main" id="{71814C6E-EFC6-4F07-BDAD-C132D5F1D8F1}"/>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Believer and the Spirit: The Personal Relationship</a:t>
            </a:r>
          </a:p>
        </p:txBody>
      </p:sp>
      <p:sp>
        <p:nvSpPr>
          <p:cNvPr id="5" name="Rectangle 4">
            <a:extLst>
              <a:ext uri="{FF2B5EF4-FFF2-40B4-BE49-F238E27FC236}">
                <a16:creationId xmlns:a16="http://schemas.microsoft.com/office/drawing/2014/main" id="{0E8F15E0-8A8A-4653-A197-7AC01D3EB5E4}"/>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1274711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8C45A02-BFD6-476F-9CA9-A486E8A20011}"/>
              </a:ext>
            </a:extLst>
          </p:cNvPr>
          <p:cNvSpPr>
            <a:spLocks noGrp="1"/>
          </p:cNvSpPr>
          <p:nvPr/>
        </p:nvSpPr>
        <p:spPr>
          <a:xfrm>
            <a:off x="548640" y="1783080"/>
            <a:ext cx="6675120" cy="475488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However, when He, the Spirit of truth, has come, He will guide you into all truth; for He will not speak on His own authority, but whatever He hears He will speak; and He will tell you things to come. (John 16:13)</a:t>
            </a:r>
            <a:endParaRPr lang="en-US" sz="1800" dirty="0"/>
          </a:p>
        </p:txBody>
      </p:sp>
      <p:sp>
        <p:nvSpPr>
          <p:cNvPr id="3" name="Rectangle 2">
            <a:extLst>
              <a:ext uri="{FF2B5EF4-FFF2-40B4-BE49-F238E27FC236}">
                <a16:creationId xmlns:a16="http://schemas.microsoft.com/office/drawing/2014/main" id="{10365C7F-A910-4664-B5EC-EDC4DF4C874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2</a:t>
            </a:r>
          </a:p>
        </p:txBody>
      </p:sp>
      <p:sp>
        <p:nvSpPr>
          <p:cNvPr id="4" name="Rectangle 3">
            <a:extLst>
              <a:ext uri="{FF2B5EF4-FFF2-40B4-BE49-F238E27FC236}">
                <a16:creationId xmlns:a16="http://schemas.microsoft.com/office/drawing/2014/main" id="{71814C6E-EFC6-4F07-BDAD-C132D5F1D8F1}"/>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Believer and the Spirit: The Personal Relationship</a:t>
            </a:r>
          </a:p>
        </p:txBody>
      </p:sp>
      <p:sp>
        <p:nvSpPr>
          <p:cNvPr id="5" name="Rectangle 4">
            <a:extLst>
              <a:ext uri="{FF2B5EF4-FFF2-40B4-BE49-F238E27FC236}">
                <a16:creationId xmlns:a16="http://schemas.microsoft.com/office/drawing/2014/main" id="{0E8F15E0-8A8A-4653-A197-7AC01D3EB5E4}"/>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242887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8C45A02-BFD6-476F-9CA9-A486E8A20011}"/>
              </a:ext>
            </a:extLst>
          </p:cNvPr>
          <p:cNvSpPr>
            <a:spLocks noGrp="1"/>
          </p:cNvSpPr>
          <p:nvPr/>
        </p:nvSpPr>
        <p:spPr>
          <a:xfrm>
            <a:off x="548640" y="1783080"/>
            <a:ext cx="6675120" cy="475488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nchor="t">
            <a:noAutofit/>
          </a:bodyPr>
          <a:lstStyle/>
          <a:p>
            <a:pPr>
              <a:spcAft>
                <a:spcPts val="1200"/>
              </a:spcAft>
              <a:buNone/>
            </a:pPr>
            <a:r>
              <a:rPr lang="en-US" sz="1800" dirty="0">
                <a:solidFill>
                  <a:schemeClr val="bg1"/>
                </a:solidFill>
                <a:latin typeface="Arial"/>
                <a:ea typeface="Arial"/>
                <a:cs typeface="Arial"/>
              </a:rPr>
              <a:t>This is why our personal devotion — Scripture, prayer, obedience — is not separate from the church’s life together but its lifeblood.</a:t>
            </a:r>
            <a:endParaRPr lang="en-US" sz="1800" dirty="0"/>
          </a:p>
          <a:p>
            <a:pPr>
              <a:spcAft>
                <a:spcPts val="1200"/>
              </a:spcAft>
              <a:buNone/>
            </a:pPr>
            <a:r>
              <a:rPr lang="en-US" sz="1800" dirty="0">
                <a:solidFill>
                  <a:schemeClr val="bg1"/>
                </a:solidFill>
                <a:latin typeface="Arial"/>
                <a:ea typeface="Arial"/>
                <a:cs typeface="Arial"/>
              </a:rPr>
              <a:t>Our private walk with the Spirit on Monday is what each of us brings to the gathered body on Sunday.</a:t>
            </a:r>
            <a:endParaRPr lang="en-US" sz="1800" dirty="0"/>
          </a:p>
        </p:txBody>
      </p:sp>
      <p:sp>
        <p:nvSpPr>
          <p:cNvPr id="3" name="Rectangle 2">
            <a:extLst>
              <a:ext uri="{FF2B5EF4-FFF2-40B4-BE49-F238E27FC236}">
                <a16:creationId xmlns:a16="http://schemas.microsoft.com/office/drawing/2014/main" id="{10365C7F-A910-4664-B5EC-EDC4DF4C874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2</a:t>
            </a:r>
          </a:p>
        </p:txBody>
      </p:sp>
      <p:sp>
        <p:nvSpPr>
          <p:cNvPr id="4" name="Rectangle 3">
            <a:extLst>
              <a:ext uri="{FF2B5EF4-FFF2-40B4-BE49-F238E27FC236}">
                <a16:creationId xmlns:a16="http://schemas.microsoft.com/office/drawing/2014/main" id="{71814C6E-EFC6-4F07-BDAD-C132D5F1D8F1}"/>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Believer and the Spirit: The Personal Relationship</a:t>
            </a:r>
          </a:p>
        </p:txBody>
      </p:sp>
      <p:sp>
        <p:nvSpPr>
          <p:cNvPr id="5" name="Rectangle 4">
            <a:extLst>
              <a:ext uri="{FF2B5EF4-FFF2-40B4-BE49-F238E27FC236}">
                <a16:creationId xmlns:a16="http://schemas.microsoft.com/office/drawing/2014/main" id="{0E8F15E0-8A8A-4653-A197-7AC01D3EB5E4}"/>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Tree>
    <p:extLst>
      <p:ext uri="{BB962C8B-B14F-4D97-AF65-F5344CB8AC3E}">
        <p14:creationId xmlns:p14="http://schemas.microsoft.com/office/powerpoint/2010/main" val="1274711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8C45A02-BFD6-476F-9CA9-A486E8A20011}"/>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10365C7F-A910-4664-B5EC-EDC4DF4C874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2</a:t>
            </a:r>
          </a:p>
        </p:txBody>
      </p:sp>
      <p:sp>
        <p:nvSpPr>
          <p:cNvPr id="4" name="Rectangle 3">
            <a:extLst>
              <a:ext uri="{FF2B5EF4-FFF2-40B4-BE49-F238E27FC236}">
                <a16:creationId xmlns:a16="http://schemas.microsoft.com/office/drawing/2014/main" id="{71814C6E-EFC6-4F07-BDAD-C132D5F1D8F1}"/>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Believer and the Spirit: The Personal Relationship</a:t>
            </a:r>
          </a:p>
        </p:txBody>
      </p:sp>
      <p:sp>
        <p:nvSpPr>
          <p:cNvPr id="5" name="Rectangle 4">
            <a:extLst>
              <a:ext uri="{FF2B5EF4-FFF2-40B4-BE49-F238E27FC236}">
                <a16:creationId xmlns:a16="http://schemas.microsoft.com/office/drawing/2014/main" id="{0E8F15E0-8A8A-4653-A197-7AC01D3EB5E4}"/>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6EDFEAEE-8886-4320-B908-DF55D82D285B}"/>
              </a:ext>
            </a:extLst>
          </p:cNvPr>
          <p:cNvSpPr>
            <a:spLocks noGrp="1"/>
          </p:cNvSpPr>
          <p:nvPr/>
        </p:nvSpPr>
        <p:spPr>
          <a:xfrm>
            <a:off x="552450" y="2286000"/>
            <a:ext cx="6429375" cy="78105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Only a Spirit-filled believer can truly listen. A life lived “in the flesh” and a life lived “in the Spirit” can look identical on the surface and be worlds apart in their source. The difference begins here.</a:t>
            </a:r>
            <a:endParaRPr lang="en-US" sz="1800" dirty="0"/>
          </a:p>
        </p:txBody>
      </p:sp>
      <p:sp>
        <p:nvSpPr>
          <p:cNvPr id="8" name="Rectangle 7">
            <a:extLst>
              <a:ext uri="{FF2B5EF4-FFF2-40B4-BE49-F238E27FC236}">
                <a16:creationId xmlns:a16="http://schemas.microsoft.com/office/drawing/2014/main" id="{530CFC1E-EDD8-4BC0-B760-6EC8F0F46D2E}"/>
              </a:ext>
            </a:extLst>
          </p:cNvPr>
          <p:cNvSpPr>
            <a:spLocks noGrp="1"/>
          </p:cNvSpPr>
          <p:nvPr/>
        </p:nvSpPr>
        <p:spPr>
          <a:xfrm>
            <a:off x="552450" y="4686300"/>
            <a:ext cx="6429375" cy="9525"/>
          </a:xfrm>
          <a:prstGeom prst="rect">
            <a:avLst/>
          </a:prstGeom>
          <a:solidFill>
            <a:srgbClr val="9B7A4D"/>
          </a:solidFill>
          <a:ln w="0">
            <a:noFill/>
          </a:ln>
        </p:spPr>
        <p:txBody>
          <a:bodyPr/>
          <a:lstStyle/>
          <a:p>
            <a:endParaRPr lang="en-US"/>
          </a:p>
        </p:txBody>
      </p:sp>
    </p:spTree>
    <p:extLst>
      <p:ext uri="{BB962C8B-B14F-4D97-AF65-F5344CB8AC3E}">
        <p14:creationId xmlns:p14="http://schemas.microsoft.com/office/powerpoint/2010/main" val="4057421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E20460E-44DE-4B71-B8CB-ABF866035DC7}"/>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endParaRPr lang="en-US"/>
          </a:p>
        </p:txBody>
      </p:sp>
      <p:sp>
        <p:nvSpPr>
          <p:cNvPr id="3" name="Rectangle 2">
            <a:extLst>
              <a:ext uri="{FF2B5EF4-FFF2-40B4-BE49-F238E27FC236}">
                <a16:creationId xmlns:a16="http://schemas.microsoft.com/office/drawing/2014/main" id="{BDC85792-F9A2-48E9-A928-A44EA7B37776}"/>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THE BELIEVER AND THE SPIRIT: THE PERSONAL RELATIONSHIP</a:t>
            </a:r>
          </a:p>
        </p:txBody>
      </p:sp>
      <p:sp>
        <p:nvSpPr>
          <p:cNvPr id="4" name="Rectangle 3">
            <a:extLst>
              <a:ext uri="{FF2B5EF4-FFF2-40B4-BE49-F238E27FC236}">
                <a16:creationId xmlns:a16="http://schemas.microsoft.com/office/drawing/2014/main" id="{8F776334-82F8-4B42-8AED-3B707A3C631C}"/>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2 Questions</a:t>
            </a:r>
          </a:p>
        </p:txBody>
      </p:sp>
      <p:sp>
        <p:nvSpPr>
          <p:cNvPr id="5" name="Rectangle 4">
            <a:extLst>
              <a:ext uri="{FF2B5EF4-FFF2-40B4-BE49-F238E27FC236}">
                <a16:creationId xmlns:a16="http://schemas.microsoft.com/office/drawing/2014/main" id="{1AD70067-4495-4DCD-A293-A2CC74D77C8A}"/>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76016AB2-A70A-4A13-A31C-BDD1164FAB24}"/>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6C061FC2-DA04-406F-BF55-EB54D061DA82}"/>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How do our personal habits of Scripture, prayer, and obedience shape what each of us brings to our life together?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would we explain the difference between the Spirit’s guidance and a strong personal impression, emotion, or preference?</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can this team encourage one another to remain spiritually attentive between Sundays rather than treating the spiritual life as a meeting-only activity?</a:t>
            </a:r>
            <a:endParaRPr lang="en-US" sz="1800" dirty="0"/>
          </a:p>
        </p:txBody>
      </p:sp>
      <p:sp>
        <p:nvSpPr>
          <p:cNvPr id="8" name="Rectangle 7">
            <a:extLst>
              <a:ext uri="{FF2B5EF4-FFF2-40B4-BE49-F238E27FC236}">
                <a16:creationId xmlns:a16="http://schemas.microsoft.com/office/drawing/2014/main" id="{531A926C-3A65-4BA2-90F4-88C13ACA3C98}"/>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BFAE9191-DDB6-438B-9A59-5DE9738D7237}"/>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What evidence would suggest that our walk with the Spirit is healthy, and what evidence would suggest that we need to slow down and return to Him?</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could fatigue, unresolved conflict, unconfessed sin, or spiritual dryness quietly weaken our walk with God and one another without our recognizing it?</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Which shared spiritual practices should we adopt during the coming months so that our life together grows from communion with God?</a:t>
            </a:r>
            <a:endParaRPr lang="en-US" sz="1800" dirty="0"/>
          </a:p>
        </p:txBody>
      </p:sp>
      <p:sp>
        <p:nvSpPr>
          <p:cNvPr id="11" name="TextBox 10">
            <a:extLst>
              <a:ext uri="{FF2B5EF4-FFF2-40B4-BE49-F238E27FC236}">
                <a16:creationId xmlns:a16="http://schemas.microsoft.com/office/drawing/2014/main" id="{7BAD1261-98C5-AF7F-4A5F-BDE95F016266}"/>
              </a:ext>
            </a:extLst>
          </p:cNvPr>
          <p:cNvSpPr txBox="1"/>
          <p:nvPr/>
        </p:nvSpPr>
        <p:spPr>
          <a:xfrm>
            <a:off x="848595" y="5240387"/>
            <a:ext cx="10494809" cy="1200329"/>
          </a:xfrm>
          <a:prstGeom prst="rect">
            <a:avLst/>
          </a:prstGeom>
          <a:noFill/>
        </p:spPr>
        <p:txBody>
          <a:bodyPr wrap="square" rtlCol="0">
            <a:spAutoFit/>
          </a:bodyPr>
          <a:lstStyle/>
          <a:p>
            <a:r>
              <a:rPr lang="en-US" b="1" dirty="0">
                <a:solidFill>
                  <a:srgbClr val="FFC000"/>
                </a:solidFill>
                <a:latin typeface="Arial"/>
                <a:cs typeface="Arial"/>
              </a:rPr>
              <a:t>Personal Analysis</a:t>
            </a:r>
          </a:p>
          <a:p>
            <a:r>
              <a:rPr lang="en-US" i="1" dirty="0">
                <a:solidFill>
                  <a:srgbClr val="F7F2E8"/>
                </a:solidFill>
                <a:latin typeface="Arial"/>
                <a:ea typeface="Arial"/>
                <a:cs typeface="Arial"/>
              </a:rPr>
              <a:t>Where is the Spirit asking me for renewed obedience, deeper prayer, or greater attentiveness in my daily walk</a:t>
            </a:r>
            <a:r>
              <a:rPr lang="en-US" i="1" dirty="0">
                <a:solidFill>
                  <a:schemeClr val="bg1"/>
                </a:solidFill>
                <a:latin typeface="Arial"/>
                <a:ea typeface="Arial"/>
                <a:cs typeface="Arial"/>
              </a:rPr>
              <a:t>?</a:t>
            </a:r>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049766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0188E1-5069-49C0-8A09-37C2DC127AB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434042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081EEEA-5BF2-4133-B7F4-860738A1F184}"/>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CDA5772E-8A38-4FF3-AE2E-C7BD69866C6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3</a:t>
            </a:r>
          </a:p>
        </p:txBody>
      </p:sp>
      <p:sp>
        <p:nvSpPr>
          <p:cNvPr id="4" name="Rectangle 3">
            <a:extLst>
              <a:ext uri="{FF2B5EF4-FFF2-40B4-BE49-F238E27FC236}">
                <a16:creationId xmlns:a16="http://schemas.microsoft.com/office/drawing/2014/main" id="{BCD94A5A-4E2E-4B23-B9CC-7CA78C0ABB65}"/>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Spirit in the Body: The Communal Relationship</a:t>
            </a:r>
          </a:p>
        </p:txBody>
      </p:sp>
      <p:sp>
        <p:nvSpPr>
          <p:cNvPr id="5" name="Rectangle 4">
            <a:extLst>
              <a:ext uri="{FF2B5EF4-FFF2-40B4-BE49-F238E27FC236}">
                <a16:creationId xmlns:a16="http://schemas.microsoft.com/office/drawing/2014/main" id="{43E10F13-03E1-4577-9179-C9E5615C216A}"/>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694E57DC-9F84-4EBE-A4B1-7B8B4306733C}"/>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The same Spirit who fills the individual is given to the whole body, and He distributes His gifts among all the members. This is why Holy Listening includes listening “to each other.” The Christian life is a </a:t>
            </a:r>
            <a:r>
              <a:rPr lang="en-US" sz="1800" i="1" dirty="0">
                <a:solidFill>
                  <a:schemeClr val="bg1"/>
                </a:solidFill>
                <a:latin typeface="Arial"/>
                <a:ea typeface="Arial"/>
                <a:cs typeface="Arial"/>
              </a:rPr>
              <a:t>“we,”</a:t>
            </a:r>
            <a:r>
              <a:rPr lang="en-US" sz="1800" dirty="0">
                <a:solidFill>
                  <a:schemeClr val="bg1"/>
                </a:solidFill>
                <a:latin typeface="Arial"/>
                <a:ea typeface="Arial"/>
                <a:cs typeface="Arial"/>
              </a:rPr>
              <a:t> not only an </a:t>
            </a:r>
            <a:r>
              <a:rPr lang="en-US" sz="1800" i="1" dirty="0">
                <a:solidFill>
                  <a:schemeClr val="bg1"/>
                </a:solidFill>
                <a:latin typeface="Arial"/>
                <a:ea typeface="Arial"/>
                <a:cs typeface="Arial"/>
              </a:rPr>
              <a:t>“I.”</a:t>
            </a:r>
            <a:endParaRPr lang="en-US" sz="1800" dirty="0"/>
          </a:p>
          <a:p>
            <a:pPr>
              <a:spcAft>
                <a:spcPts val="1200"/>
              </a:spcAft>
              <a:buNone/>
            </a:pPr>
            <a:r>
              <a:rPr lang="en-US" sz="1800" dirty="0">
                <a:solidFill>
                  <a:schemeClr val="bg1"/>
                </a:solidFill>
                <a:latin typeface="Arial"/>
                <a:ea typeface="Arial"/>
                <a:cs typeface="Arial"/>
              </a:rPr>
              <a:t>Our Covenant commits us to “submit ourselves to one another as members of Christ’s Body, the Church, for mutual upbuilding around His Word and Spirit.” No single believer holds the whole picture; the Spirit often speaks to the gathered body what He will not entrust to one person alone.</a:t>
            </a:r>
            <a:endParaRPr lang="en-US" sz="1800" dirty="0"/>
          </a:p>
        </p:txBody>
      </p:sp>
    </p:spTree>
    <p:extLst>
      <p:ext uri="{BB962C8B-B14F-4D97-AF65-F5344CB8AC3E}">
        <p14:creationId xmlns:p14="http://schemas.microsoft.com/office/powerpoint/2010/main" val="30193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081EEEA-5BF2-4133-B7F4-860738A1F184}"/>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CDA5772E-8A38-4FF3-AE2E-C7BD69866C6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3</a:t>
            </a:r>
          </a:p>
        </p:txBody>
      </p:sp>
      <p:sp>
        <p:nvSpPr>
          <p:cNvPr id="4" name="Rectangle 3">
            <a:extLst>
              <a:ext uri="{FF2B5EF4-FFF2-40B4-BE49-F238E27FC236}">
                <a16:creationId xmlns:a16="http://schemas.microsoft.com/office/drawing/2014/main" id="{BCD94A5A-4E2E-4B23-B9CC-7CA78C0ABB65}"/>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Spirit in the Body: The Communal Relationship</a:t>
            </a:r>
          </a:p>
        </p:txBody>
      </p:sp>
      <p:sp>
        <p:nvSpPr>
          <p:cNvPr id="5" name="Rectangle 4">
            <a:extLst>
              <a:ext uri="{FF2B5EF4-FFF2-40B4-BE49-F238E27FC236}">
                <a16:creationId xmlns:a16="http://schemas.microsoft.com/office/drawing/2014/main" id="{43E10F13-03E1-4577-9179-C9E5615C216A}"/>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694E57DC-9F84-4EBE-A4B1-7B8B4306733C}"/>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But the manifestation of the Spirit is given to each one for the profit of all. (1 Corinthians 12:7)</a:t>
            </a:r>
            <a:endParaRPr lang="en-US" sz="1800" dirty="0"/>
          </a:p>
        </p:txBody>
      </p:sp>
    </p:spTree>
    <p:extLst>
      <p:ext uri="{BB962C8B-B14F-4D97-AF65-F5344CB8AC3E}">
        <p14:creationId xmlns:p14="http://schemas.microsoft.com/office/powerpoint/2010/main" val="2322797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081EEEA-5BF2-4133-B7F4-860738A1F184}"/>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CDA5772E-8A38-4FF3-AE2E-C7BD69866C6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3</a:t>
            </a:r>
          </a:p>
        </p:txBody>
      </p:sp>
      <p:sp>
        <p:nvSpPr>
          <p:cNvPr id="4" name="Rectangle 3">
            <a:extLst>
              <a:ext uri="{FF2B5EF4-FFF2-40B4-BE49-F238E27FC236}">
                <a16:creationId xmlns:a16="http://schemas.microsoft.com/office/drawing/2014/main" id="{BCD94A5A-4E2E-4B23-B9CC-7CA78C0ABB65}"/>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Spirit in the Body: The Communal Relationship</a:t>
            </a:r>
          </a:p>
        </p:txBody>
      </p:sp>
      <p:sp>
        <p:nvSpPr>
          <p:cNvPr id="5" name="Rectangle 4">
            <a:extLst>
              <a:ext uri="{FF2B5EF4-FFF2-40B4-BE49-F238E27FC236}">
                <a16:creationId xmlns:a16="http://schemas.microsoft.com/office/drawing/2014/main" id="{43E10F13-03E1-4577-9179-C9E5615C216A}"/>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694E57DC-9F84-4EBE-A4B1-7B8B4306733C}"/>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dirty="0">
                <a:solidFill>
                  <a:schemeClr val="bg1"/>
                </a:solidFill>
                <a:latin typeface="Arial" panose="020B0604020202020204" pitchFamily="34" charset="0"/>
                <a:cs typeface="Arial" panose="020B0604020202020204" pitchFamily="34" charset="0"/>
              </a:rPr>
              <a:t>The same Spirit who fills the individual is given to the whole body, and He distributes His gifts among all the members. This is why Holy Listening includes listening “to each other.” </a:t>
            </a:r>
          </a:p>
          <a:p>
            <a:pPr>
              <a:spcAft>
                <a:spcPts val="1200"/>
              </a:spcAft>
              <a:buNone/>
            </a:pPr>
            <a:r>
              <a:rPr lang="en-US" dirty="0">
                <a:solidFill>
                  <a:schemeClr val="bg1"/>
                </a:solidFill>
                <a:latin typeface="Arial" panose="020B0604020202020204" pitchFamily="34" charset="0"/>
                <a:cs typeface="Arial" panose="020B0604020202020204" pitchFamily="34" charset="0"/>
              </a:rPr>
              <a:t>The Christian life is a “</a:t>
            </a:r>
            <a:r>
              <a:rPr lang="en-US" i="1" dirty="0">
                <a:solidFill>
                  <a:schemeClr val="bg1"/>
                </a:solidFill>
                <a:latin typeface="Arial" panose="020B0604020202020204" pitchFamily="34" charset="0"/>
                <a:cs typeface="Arial" panose="020B0604020202020204" pitchFamily="34" charset="0"/>
              </a:rPr>
              <a:t>we”</a:t>
            </a:r>
            <a:r>
              <a:rPr lang="en-US" dirty="0">
                <a:solidFill>
                  <a:schemeClr val="bg1"/>
                </a:solidFill>
                <a:latin typeface="Arial" panose="020B0604020202020204" pitchFamily="34" charset="0"/>
                <a:cs typeface="Arial" panose="020B0604020202020204" pitchFamily="34" charset="0"/>
              </a:rPr>
              <a:t>, not only an “</a:t>
            </a:r>
            <a:r>
              <a:rPr lang="en-US" i="1" dirty="0">
                <a:solidFill>
                  <a:schemeClr val="bg1"/>
                </a:solidFill>
                <a:latin typeface="Arial" panose="020B0604020202020204" pitchFamily="34" charset="0"/>
                <a:cs typeface="Arial" panose="020B0604020202020204" pitchFamily="34" charset="0"/>
              </a:rPr>
              <a:t>I”</a:t>
            </a:r>
            <a:r>
              <a:rPr lang="en-US" dirty="0">
                <a:solidFill>
                  <a:schemeClr val="bg1"/>
                </a:solidFill>
                <a:latin typeface="Arial" panose="020B0604020202020204" pitchFamily="34" charset="0"/>
                <a:cs typeface="Arial" panose="020B0604020202020204" pitchFamily="34" charset="0"/>
              </a:rPr>
              <a:t>. Our Covenant commits us to “submit ourselves to one another as members of Christ’s Body, the Church, for mutual upbuilding around His Word and Spirit.” </a:t>
            </a:r>
          </a:p>
          <a:p>
            <a:pPr>
              <a:spcAft>
                <a:spcPts val="1200"/>
              </a:spcAft>
              <a:buNone/>
            </a:pPr>
            <a:r>
              <a:rPr lang="en-US" sz="1800" dirty="0">
                <a:solidFill>
                  <a:schemeClr val="bg1"/>
                </a:solidFill>
                <a:latin typeface="Arial" panose="020B0604020202020204" pitchFamily="34" charset="0"/>
                <a:ea typeface="Arial"/>
                <a:cs typeface="Arial" panose="020B0604020202020204" pitchFamily="34" charset="0"/>
              </a:rPr>
              <a:t>Where each member insists on their own certainty, the body cannot hear; where members submit to one another in love, the Spirit’s word through the whole becomes audible.</a:t>
            </a:r>
          </a:p>
          <a:p>
            <a:pPr>
              <a:spcAft>
                <a:spcPts val="1200"/>
              </a:spcAft>
              <a:buNone/>
            </a:pPr>
            <a:r>
              <a:rPr lang="en-US" dirty="0">
                <a:solidFill>
                  <a:schemeClr val="bg1"/>
                </a:solidFill>
                <a:latin typeface="Arial" panose="020B0604020202020204" pitchFamily="34" charset="0"/>
                <a:cs typeface="Arial" panose="020B0604020202020204" pitchFamily="34" charset="0"/>
              </a:rPr>
              <a:t>Mutual submission is what makes our life together safe. Where each member insists on their own certainty, the body cannot hear; where members submit to one another in love, the Spirit’s word through the whole becomes audible.</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93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081EEEA-5BF2-4133-B7F4-860738A1F184}"/>
              </a:ext>
            </a:extLst>
          </p:cNvPr>
          <p:cNvSpPr>
            <a:spLocks noGrp="1"/>
          </p:cNvSpPr>
          <p:nvPr/>
        </p:nvSpPr>
        <p:spPr>
          <a:xfrm>
            <a:off x="0" y="86264"/>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CDA5772E-8A38-4FF3-AE2E-C7BD69866C60}"/>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3</a:t>
            </a:r>
          </a:p>
        </p:txBody>
      </p:sp>
      <p:sp>
        <p:nvSpPr>
          <p:cNvPr id="4" name="Rectangle 3">
            <a:extLst>
              <a:ext uri="{FF2B5EF4-FFF2-40B4-BE49-F238E27FC236}">
                <a16:creationId xmlns:a16="http://schemas.microsoft.com/office/drawing/2014/main" id="{BCD94A5A-4E2E-4B23-B9CC-7CA78C0ABB65}"/>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Spirit in the Body: The Communal Relationship</a:t>
            </a:r>
          </a:p>
        </p:txBody>
      </p:sp>
      <p:sp>
        <p:nvSpPr>
          <p:cNvPr id="5" name="Rectangle 4">
            <a:extLst>
              <a:ext uri="{FF2B5EF4-FFF2-40B4-BE49-F238E27FC236}">
                <a16:creationId xmlns:a16="http://schemas.microsoft.com/office/drawing/2014/main" id="{43E10F13-03E1-4577-9179-C9E5615C216A}"/>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694E57DC-9F84-4EBE-A4B1-7B8B4306733C}"/>
              </a:ext>
            </a:extLst>
          </p:cNvPr>
          <p:cNvSpPr>
            <a:spLocks noGrp="1"/>
          </p:cNvSpPr>
          <p:nvPr/>
        </p:nvSpPr>
        <p:spPr>
          <a:xfrm>
            <a:off x="552450" y="2428156"/>
            <a:ext cx="6096000" cy="78105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A church that skips this step reduces its common life to the opinion of the strongest voice. The communal relationship is the God-designed safeguard against both individualism and manipulation.</a:t>
            </a:r>
            <a:endParaRPr lang="en-US" sz="1800" dirty="0"/>
          </a:p>
        </p:txBody>
      </p:sp>
      <p:sp>
        <p:nvSpPr>
          <p:cNvPr id="8" name="Rectangle 7">
            <a:extLst>
              <a:ext uri="{FF2B5EF4-FFF2-40B4-BE49-F238E27FC236}">
                <a16:creationId xmlns:a16="http://schemas.microsoft.com/office/drawing/2014/main" id="{F523263C-71D5-489A-A3DF-7730E25992F4}"/>
              </a:ext>
            </a:extLst>
          </p:cNvPr>
          <p:cNvSpPr>
            <a:spLocks noGrp="1"/>
          </p:cNvSpPr>
          <p:nvPr/>
        </p:nvSpPr>
        <p:spPr>
          <a:xfrm>
            <a:off x="552450" y="4686300"/>
            <a:ext cx="6429375" cy="9525"/>
          </a:xfrm>
          <a:prstGeom prst="rect">
            <a:avLst/>
          </a:prstGeom>
          <a:solidFill>
            <a:srgbClr val="9B7A4D"/>
          </a:solidFill>
          <a:ln w="0">
            <a:noFill/>
          </a:ln>
        </p:spPr>
        <p:txBody>
          <a:bodyPr/>
          <a:lstStyle/>
          <a:p>
            <a:endParaRPr lang="en-US"/>
          </a:p>
        </p:txBody>
      </p:sp>
    </p:spTree>
    <p:extLst>
      <p:ext uri="{BB962C8B-B14F-4D97-AF65-F5344CB8AC3E}">
        <p14:creationId xmlns:p14="http://schemas.microsoft.com/office/powerpoint/2010/main" val="911859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9881DDB-19D2-4583-978B-878362DF1381}"/>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endParaRPr lang="en-US"/>
          </a:p>
        </p:txBody>
      </p:sp>
      <p:sp>
        <p:nvSpPr>
          <p:cNvPr id="3" name="Rectangle 2">
            <a:extLst>
              <a:ext uri="{FF2B5EF4-FFF2-40B4-BE49-F238E27FC236}">
                <a16:creationId xmlns:a16="http://schemas.microsoft.com/office/drawing/2014/main" id="{BFE03598-3173-4379-A4C9-E911A7BBD7F6}"/>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THE SPIRIT IN THE BODY: THE COMMUNAL RELATIONSHIP</a:t>
            </a:r>
          </a:p>
        </p:txBody>
      </p:sp>
      <p:sp>
        <p:nvSpPr>
          <p:cNvPr id="4" name="Rectangle 3">
            <a:extLst>
              <a:ext uri="{FF2B5EF4-FFF2-40B4-BE49-F238E27FC236}">
                <a16:creationId xmlns:a16="http://schemas.microsoft.com/office/drawing/2014/main" id="{432F5EFF-D1A2-4E9F-9FD0-95B74B51E7F4}"/>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3 Questions</a:t>
            </a:r>
          </a:p>
        </p:txBody>
      </p:sp>
      <p:sp>
        <p:nvSpPr>
          <p:cNvPr id="5" name="Rectangle 4">
            <a:extLst>
              <a:ext uri="{FF2B5EF4-FFF2-40B4-BE49-F238E27FC236}">
                <a16:creationId xmlns:a16="http://schemas.microsoft.com/office/drawing/2014/main" id="{0D236D4C-C461-453E-8D54-44012336A29B}"/>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0F253DF8-5C5B-4A5E-A7BB-2E254824824A}"/>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20D362FF-1963-4484-9A38-E52AE41F0133}"/>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Whose voices, gifts, experiences, and perspectives are presently heard in our life together, and whose may be missing?</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When have differences in age, ministry experience, background, or spiritual gifting helped us see something more clearly together?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makes disagreement safe enough that a minority concern can be heard without becoming either controlling or ignored?</a:t>
            </a:r>
            <a:endParaRPr lang="en-US" sz="1800" dirty="0"/>
          </a:p>
        </p:txBody>
      </p:sp>
      <p:sp>
        <p:nvSpPr>
          <p:cNvPr id="8" name="Rectangle 7">
            <a:extLst>
              <a:ext uri="{FF2B5EF4-FFF2-40B4-BE49-F238E27FC236}">
                <a16:creationId xmlns:a16="http://schemas.microsoft.com/office/drawing/2014/main" id="{9DA126EC-8A85-4E43-AA4F-3E1B61640B89}"/>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69A0C90A-EAF6-42A9-BCAB-29D7EEE0E403}"/>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Which patterns in our life together unintentionally amplify the strongest, quickest, or most confident voices?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can we listen well to the whole congregation and draw out the gifts the Spirit has given to every member?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commitments of mutual submission will we need when another person’s insight challenges our own assumptions?</a:t>
            </a:r>
            <a:endParaRPr lang="en-US" sz="1800" dirty="0"/>
          </a:p>
        </p:txBody>
      </p:sp>
      <p:sp>
        <p:nvSpPr>
          <p:cNvPr id="11" name="TextBox 10">
            <a:extLst>
              <a:ext uri="{FF2B5EF4-FFF2-40B4-BE49-F238E27FC236}">
                <a16:creationId xmlns:a16="http://schemas.microsoft.com/office/drawing/2014/main" id="{1D90BE63-73BA-CD6C-1EDD-FBA0C091FD23}"/>
              </a:ext>
            </a:extLst>
          </p:cNvPr>
          <p:cNvSpPr txBox="1"/>
          <p:nvPr/>
        </p:nvSpPr>
        <p:spPr>
          <a:xfrm>
            <a:off x="848595" y="5240387"/>
            <a:ext cx="10494809" cy="923330"/>
          </a:xfrm>
          <a:prstGeom prst="rect">
            <a:avLst/>
          </a:prstGeom>
          <a:noFill/>
        </p:spPr>
        <p:txBody>
          <a:bodyPr wrap="square" rtlCol="0">
            <a:spAutoFit/>
          </a:bodyPr>
          <a:lstStyle/>
          <a:p>
            <a:r>
              <a:rPr lang="en-US" b="1" dirty="0">
                <a:solidFill>
                  <a:srgbClr val="FFC000"/>
                </a:solidFill>
                <a:latin typeface="Arial"/>
                <a:cs typeface="Arial"/>
              </a:rPr>
              <a:t>Personal Analysis</a:t>
            </a:r>
          </a:p>
          <a:p>
            <a:pPr>
              <a:spcAft>
                <a:spcPts val="900"/>
              </a:spcAft>
              <a:buNone/>
            </a:pPr>
            <a:r>
              <a:rPr lang="en-US" i="1" dirty="0">
                <a:solidFill>
                  <a:srgbClr val="F7F2E8"/>
                </a:solidFill>
                <a:latin typeface="Arial"/>
                <a:ea typeface="Arial"/>
                <a:cs typeface="Arial"/>
              </a:rPr>
              <a:t>How do I normally respond when another person’s insight contradicts mine, and what would mutual submission require of me?</a:t>
            </a:r>
            <a:endParaRPr lang="en-US" dirty="0"/>
          </a:p>
        </p:txBody>
      </p:sp>
    </p:spTree>
    <p:extLst>
      <p:ext uri="{BB962C8B-B14F-4D97-AF65-F5344CB8AC3E}">
        <p14:creationId xmlns:p14="http://schemas.microsoft.com/office/powerpoint/2010/main" val="1626589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A7C483-9D0F-B199-835B-D93678F761A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03844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4BB4664-76F9-4657-8A47-53D49619594A}"/>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A0F56202-544E-4DAF-BA12-B05C30A91E9D}"/>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4</a:t>
            </a:r>
          </a:p>
        </p:txBody>
      </p:sp>
      <p:sp>
        <p:nvSpPr>
          <p:cNvPr id="4" name="Rectangle 3">
            <a:extLst>
              <a:ext uri="{FF2B5EF4-FFF2-40B4-BE49-F238E27FC236}">
                <a16:creationId xmlns:a16="http://schemas.microsoft.com/office/drawing/2014/main" id="{28B091B2-2C29-425F-BB49-A5FF099ABBB8}"/>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Standing Firm in the Spirit</a:t>
            </a:r>
          </a:p>
        </p:txBody>
      </p:sp>
      <p:sp>
        <p:nvSpPr>
          <p:cNvPr id="5" name="Rectangle 4">
            <a:extLst>
              <a:ext uri="{FF2B5EF4-FFF2-40B4-BE49-F238E27FC236}">
                <a16:creationId xmlns:a16="http://schemas.microsoft.com/office/drawing/2014/main" id="{2988E160-A68E-48FF-9E11-2E65994F658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BA3161AE-6B7F-4F30-A5B2-237A32F31B65}"/>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panose="020B0604020202020204" pitchFamily="34" charset="0"/>
                <a:ea typeface="Arial"/>
                <a:cs typeface="Arial" panose="020B0604020202020204" pitchFamily="34" charset="0"/>
              </a:rPr>
              <a:t>Out of this relationship — personal and communal — comes the power to </a:t>
            </a:r>
            <a:r>
              <a:rPr lang="en-US" sz="1800" i="1" dirty="0">
                <a:solidFill>
                  <a:schemeClr val="bg1"/>
                </a:solidFill>
                <a:latin typeface="Arial" panose="020B0604020202020204" pitchFamily="34" charset="0"/>
                <a:ea typeface="Arial"/>
                <a:cs typeface="Arial" panose="020B0604020202020204" pitchFamily="34" charset="0"/>
              </a:rPr>
              <a:t>stand</a:t>
            </a:r>
            <a:r>
              <a:rPr lang="en-US" sz="1800" dirty="0">
                <a:solidFill>
                  <a:schemeClr val="bg1"/>
                </a:solidFill>
                <a:latin typeface="Arial" panose="020B0604020202020204" pitchFamily="34" charset="0"/>
                <a:ea typeface="Arial"/>
                <a:cs typeface="Arial" panose="020B0604020202020204" pitchFamily="34" charset="0"/>
              </a:rPr>
              <a:t>. Paul’s charge opens the armor passage: “be strong in the Lord and in the power of His might.” The verb is passive: we are </a:t>
            </a:r>
            <a:r>
              <a:rPr lang="en-US" sz="1800" i="1" dirty="0">
                <a:solidFill>
                  <a:schemeClr val="bg1"/>
                </a:solidFill>
                <a:latin typeface="Arial" panose="020B0604020202020204" pitchFamily="34" charset="0"/>
                <a:ea typeface="Arial"/>
                <a:cs typeface="Arial" panose="020B0604020202020204" pitchFamily="34" charset="0"/>
              </a:rPr>
              <a:t>strengthened</a:t>
            </a:r>
            <a:r>
              <a:rPr lang="en-US" sz="1800" dirty="0">
                <a:solidFill>
                  <a:schemeClr val="bg1"/>
                </a:solidFill>
                <a:latin typeface="Arial" panose="020B0604020202020204" pitchFamily="34" charset="0"/>
                <a:ea typeface="Arial"/>
                <a:cs typeface="Arial" panose="020B0604020202020204" pitchFamily="34" charset="0"/>
              </a:rPr>
              <a:t>; we do not strengthen ourselves.</a:t>
            </a:r>
            <a:endParaRPr lang="en-US" sz="1800" dirty="0">
              <a:solidFill>
                <a:schemeClr val="bg1"/>
              </a:solidFill>
              <a:latin typeface="Arial" panose="020B0604020202020204" pitchFamily="34" charset="0"/>
              <a:cs typeface="Arial" panose="020B0604020202020204" pitchFamily="34" charset="0"/>
            </a:endParaRPr>
          </a:p>
          <a:p>
            <a:pPr>
              <a:spcAft>
                <a:spcPts val="1200"/>
              </a:spcAft>
              <a:buNone/>
            </a:pPr>
            <a:r>
              <a:rPr lang="en-US" sz="1800" dirty="0">
                <a:solidFill>
                  <a:schemeClr val="bg1"/>
                </a:solidFill>
                <a:latin typeface="Arial" panose="020B0604020202020204" pitchFamily="34" charset="0"/>
                <a:ea typeface="Arial"/>
                <a:cs typeface="Arial" panose="020B0604020202020204" pitchFamily="34" charset="0"/>
              </a:rPr>
              <a:t>Standing firm is not gritted-teeth determination but a Spirit-given stability, a settled ground beneath our feet that holds when pressure comes. </a:t>
            </a:r>
          </a:p>
          <a:p>
            <a:pPr>
              <a:spcAft>
                <a:spcPts val="1200"/>
              </a:spcAft>
              <a:buNone/>
            </a:pPr>
            <a:r>
              <a:rPr lang="en-US" sz="1800" dirty="0">
                <a:solidFill>
                  <a:schemeClr val="bg1"/>
                </a:solidFill>
                <a:latin typeface="Arial" panose="020B0604020202020204" pitchFamily="34" charset="0"/>
                <a:ea typeface="Arial"/>
                <a:cs typeface="Arial" panose="020B0604020202020204" pitchFamily="34" charset="0"/>
              </a:rPr>
              <a:t>The word for this stance runs through the passage — στῆναι (G2476, “to stand, to hold one’s ground”). It is the posture of a soldier who has taken his position and will not be moved.</a:t>
            </a:r>
          </a:p>
        </p:txBody>
      </p:sp>
    </p:spTree>
    <p:extLst>
      <p:ext uri="{BB962C8B-B14F-4D97-AF65-F5344CB8AC3E}">
        <p14:creationId xmlns:p14="http://schemas.microsoft.com/office/powerpoint/2010/main" val="32791459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4BB4664-76F9-4657-8A47-53D49619594A}"/>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0F56202-544E-4DAF-BA12-B05C30A91E9D}"/>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4</a:t>
            </a:r>
          </a:p>
        </p:txBody>
      </p:sp>
      <p:sp>
        <p:nvSpPr>
          <p:cNvPr id="4" name="Rectangle 3">
            <a:extLst>
              <a:ext uri="{FF2B5EF4-FFF2-40B4-BE49-F238E27FC236}">
                <a16:creationId xmlns:a16="http://schemas.microsoft.com/office/drawing/2014/main" id="{28B091B2-2C29-425F-BB49-A5FF099ABBB8}"/>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Standing Firm in the Spirit</a:t>
            </a:r>
          </a:p>
        </p:txBody>
      </p:sp>
      <p:sp>
        <p:nvSpPr>
          <p:cNvPr id="5" name="Rectangle 4">
            <a:extLst>
              <a:ext uri="{FF2B5EF4-FFF2-40B4-BE49-F238E27FC236}">
                <a16:creationId xmlns:a16="http://schemas.microsoft.com/office/drawing/2014/main" id="{2988E160-A68E-48FF-9E11-2E65994F658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BA3161AE-6B7F-4F30-A5B2-237A32F31B65}"/>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Finally, my brethren, be strong in the Lord and in the power of His might. Put on the whole armor of God, that you may be able to stand against the wiles of the devil. (Ephesians 6:10–11)</a:t>
            </a:r>
            <a:endParaRPr lang="en-US" sz="1800" dirty="0"/>
          </a:p>
        </p:txBody>
      </p:sp>
    </p:spTree>
    <p:extLst>
      <p:ext uri="{BB962C8B-B14F-4D97-AF65-F5344CB8AC3E}">
        <p14:creationId xmlns:p14="http://schemas.microsoft.com/office/powerpoint/2010/main" val="879333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4BB4664-76F9-4657-8A47-53D49619594A}"/>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A0F56202-544E-4DAF-BA12-B05C30A91E9D}"/>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4</a:t>
            </a:r>
          </a:p>
        </p:txBody>
      </p:sp>
      <p:sp>
        <p:nvSpPr>
          <p:cNvPr id="4" name="Rectangle 3">
            <a:extLst>
              <a:ext uri="{FF2B5EF4-FFF2-40B4-BE49-F238E27FC236}">
                <a16:creationId xmlns:a16="http://schemas.microsoft.com/office/drawing/2014/main" id="{28B091B2-2C29-425F-BB49-A5FF099ABBB8}"/>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Standing Firm in the Spirit</a:t>
            </a:r>
          </a:p>
        </p:txBody>
      </p:sp>
      <p:sp>
        <p:nvSpPr>
          <p:cNvPr id="5" name="Rectangle 4">
            <a:extLst>
              <a:ext uri="{FF2B5EF4-FFF2-40B4-BE49-F238E27FC236}">
                <a16:creationId xmlns:a16="http://schemas.microsoft.com/office/drawing/2014/main" id="{2988E160-A68E-48FF-9E11-2E65994F658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BA3161AE-6B7F-4F30-A5B2-237A32F31B65}"/>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For a leadership team, this is the difference between reacting and standing.</a:t>
            </a:r>
            <a:endParaRPr lang="en-US" sz="1800" dirty="0"/>
          </a:p>
          <a:p>
            <a:pPr>
              <a:spcAft>
                <a:spcPts val="1200"/>
              </a:spcAft>
              <a:buNone/>
            </a:pPr>
            <a:r>
              <a:rPr lang="en-US" sz="1800" dirty="0">
                <a:solidFill>
                  <a:schemeClr val="bg1"/>
                </a:solidFill>
                <a:latin typeface="Arial"/>
                <a:ea typeface="Arial"/>
                <a:cs typeface="Arial"/>
              </a:rPr>
              <a:t>A church in a hard season will be pushed — by urgency, by strong feelings, by grief and loss, by the fear of decline. Standing firm is the Spirit-wrought steadiness that lets the body keep listening to God and loving one another without panic.</a:t>
            </a:r>
            <a:endParaRPr lang="en-US" sz="1800" dirty="0"/>
          </a:p>
        </p:txBody>
      </p:sp>
    </p:spTree>
    <p:extLst>
      <p:ext uri="{BB962C8B-B14F-4D97-AF65-F5344CB8AC3E}">
        <p14:creationId xmlns:p14="http://schemas.microsoft.com/office/powerpoint/2010/main" val="3279145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4BB4664-76F9-4657-8A47-53D49619594A}"/>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A0F56202-544E-4DAF-BA12-B05C30A91E9D}"/>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4</a:t>
            </a:r>
          </a:p>
        </p:txBody>
      </p:sp>
      <p:sp>
        <p:nvSpPr>
          <p:cNvPr id="4" name="Rectangle 3">
            <a:extLst>
              <a:ext uri="{FF2B5EF4-FFF2-40B4-BE49-F238E27FC236}">
                <a16:creationId xmlns:a16="http://schemas.microsoft.com/office/drawing/2014/main" id="{28B091B2-2C29-425F-BB49-A5FF099ABBB8}"/>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Standing Firm in the Spirit</a:t>
            </a:r>
          </a:p>
        </p:txBody>
      </p:sp>
      <p:sp>
        <p:nvSpPr>
          <p:cNvPr id="5" name="Rectangle 4">
            <a:extLst>
              <a:ext uri="{FF2B5EF4-FFF2-40B4-BE49-F238E27FC236}">
                <a16:creationId xmlns:a16="http://schemas.microsoft.com/office/drawing/2014/main" id="{2988E160-A68E-48FF-9E11-2E65994F658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BA3161AE-6B7F-4F30-A5B2-237A32F31B65}"/>
              </a:ext>
            </a:extLst>
          </p:cNvPr>
          <p:cNvSpPr>
            <a:spLocks noGrp="1"/>
          </p:cNvSpPr>
          <p:nvPr/>
        </p:nvSpPr>
        <p:spPr>
          <a:xfrm>
            <a:off x="552449" y="2407849"/>
            <a:ext cx="6429375" cy="78105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A life lived from anxious, unstable ground bends toward whatever relieves the pressure fastest. Only those who stand can truly listen.</a:t>
            </a:r>
            <a:endParaRPr lang="en-US" sz="1800" dirty="0"/>
          </a:p>
        </p:txBody>
      </p:sp>
      <p:sp>
        <p:nvSpPr>
          <p:cNvPr id="8" name="Rectangle 7">
            <a:extLst>
              <a:ext uri="{FF2B5EF4-FFF2-40B4-BE49-F238E27FC236}">
                <a16:creationId xmlns:a16="http://schemas.microsoft.com/office/drawing/2014/main" id="{C226D66F-2E98-4DC4-87E8-6B3B28611D59}"/>
              </a:ext>
            </a:extLst>
          </p:cNvPr>
          <p:cNvSpPr>
            <a:spLocks noGrp="1"/>
          </p:cNvSpPr>
          <p:nvPr/>
        </p:nvSpPr>
        <p:spPr>
          <a:xfrm>
            <a:off x="552450" y="4686300"/>
            <a:ext cx="6429375" cy="9525"/>
          </a:xfrm>
          <a:prstGeom prst="rect">
            <a:avLst/>
          </a:prstGeom>
          <a:solidFill>
            <a:srgbClr val="9B7A4D"/>
          </a:solidFill>
          <a:ln w="0">
            <a:noFill/>
          </a:ln>
        </p:spPr>
        <p:txBody>
          <a:bodyPr/>
          <a:lstStyle/>
          <a:p>
            <a:endParaRPr lang="en-US"/>
          </a:p>
        </p:txBody>
      </p:sp>
    </p:spTree>
    <p:extLst>
      <p:ext uri="{BB962C8B-B14F-4D97-AF65-F5344CB8AC3E}">
        <p14:creationId xmlns:p14="http://schemas.microsoft.com/office/powerpoint/2010/main" val="3268509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3CA20A-EBCB-4956-A6C4-FF03DEC1B3AC}"/>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endParaRPr lang="en-US"/>
          </a:p>
        </p:txBody>
      </p:sp>
      <p:sp>
        <p:nvSpPr>
          <p:cNvPr id="3" name="Rectangle 2">
            <a:extLst>
              <a:ext uri="{FF2B5EF4-FFF2-40B4-BE49-F238E27FC236}">
                <a16:creationId xmlns:a16="http://schemas.microsoft.com/office/drawing/2014/main" id="{DF5D418D-E548-47E7-9BEF-8D4AB94A880C}"/>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STANDING FIRM IN THE SPIRIT</a:t>
            </a:r>
          </a:p>
        </p:txBody>
      </p:sp>
      <p:sp>
        <p:nvSpPr>
          <p:cNvPr id="4" name="Rectangle 3">
            <a:extLst>
              <a:ext uri="{FF2B5EF4-FFF2-40B4-BE49-F238E27FC236}">
                <a16:creationId xmlns:a16="http://schemas.microsoft.com/office/drawing/2014/main" id="{2B8B3F18-554F-4570-81FA-7938208150C4}"/>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4 Questions</a:t>
            </a:r>
          </a:p>
        </p:txBody>
      </p:sp>
      <p:sp>
        <p:nvSpPr>
          <p:cNvPr id="5" name="Rectangle 4">
            <a:extLst>
              <a:ext uri="{FF2B5EF4-FFF2-40B4-BE49-F238E27FC236}">
                <a16:creationId xmlns:a16="http://schemas.microsoft.com/office/drawing/2014/main" id="{1B1DE0BA-CF5C-4743-A80F-FBDE15E511D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8BCF7E8D-E1BD-4B9E-9837-0C6732B148F5}"/>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C6C1EFC2-34AE-471D-8D1A-2F2DA1C72770}"/>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What pressures—time, finances, attendance, conflict, cultural change, grief, or fear of decline—are most likely to unsettle our walk with God and with one another?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would standing firm look like when spiritual growth is slow or when we face honest disagreement?</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Can we name a season in which pressure drove us closer to God, or instead pushed us toward fear and self-reliance?</a:t>
            </a:r>
            <a:endParaRPr lang="en-US" sz="1800" dirty="0"/>
          </a:p>
        </p:txBody>
      </p:sp>
      <p:sp>
        <p:nvSpPr>
          <p:cNvPr id="8" name="Rectangle 7">
            <a:extLst>
              <a:ext uri="{FF2B5EF4-FFF2-40B4-BE49-F238E27FC236}">
                <a16:creationId xmlns:a16="http://schemas.microsoft.com/office/drawing/2014/main" id="{A4E24EED-9439-40A2-BF11-60C76FA55209}"/>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122EF742-3324-4FE8-A2E7-36D124A74EB0}"/>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How will we distinguish faithful patience from avoidance, and steady faith from anxiety-driven haste?</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Which truths about God, the church, and our calling can provide stable ground when we feel pressure to produce quick results?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habits of prayer, Sabbath rest, and mutual care would keep pressure, strong personalities, or outside expectations from unsettling us?</a:t>
            </a:r>
            <a:endParaRPr lang="en-US" sz="1800" dirty="0"/>
          </a:p>
        </p:txBody>
      </p:sp>
      <p:sp>
        <p:nvSpPr>
          <p:cNvPr id="11" name="TextBox 10">
            <a:extLst>
              <a:ext uri="{FF2B5EF4-FFF2-40B4-BE49-F238E27FC236}">
                <a16:creationId xmlns:a16="http://schemas.microsoft.com/office/drawing/2014/main" id="{46EC130F-8A29-DD90-A98C-B133C339055A}"/>
              </a:ext>
            </a:extLst>
          </p:cNvPr>
          <p:cNvSpPr txBox="1"/>
          <p:nvPr/>
        </p:nvSpPr>
        <p:spPr>
          <a:xfrm>
            <a:off x="848595" y="5240387"/>
            <a:ext cx="10494809" cy="923330"/>
          </a:xfrm>
          <a:prstGeom prst="rect">
            <a:avLst/>
          </a:prstGeom>
          <a:noFill/>
        </p:spPr>
        <p:txBody>
          <a:bodyPr wrap="square" rtlCol="0">
            <a:spAutoFit/>
          </a:bodyPr>
          <a:lstStyle/>
          <a:p>
            <a:r>
              <a:rPr lang="en-US" b="1" dirty="0">
                <a:solidFill>
                  <a:srgbClr val="FFC000"/>
                </a:solidFill>
                <a:latin typeface="Arial"/>
                <a:cs typeface="Arial"/>
              </a:rPr>
              <a:t>Personal Analysis</a:t>
            </a:r>
          </a:p>
          <a:p>
            <a:pPr>
              <a:spcAft>
                <a:spcPts val="900"/>
              </a:spcAft>
              <a:buNone/>
            </a:pPr>
            <a:r>
              <a:rPr lang="en-US" i="1" dirty="0">
                <a:solidFill>
                  <a:srgbClr val="F7F2E8"/>
                </a:solidFill>
                <a:latin typeface="Arial"/>
                <a:ea typeface="Arial"/>
                <a:cs typeface="Arial"/>
              </a:rPr>
              <a:t>When pressure rises, am I most tempted to rush, control, withdraw, or seek quick agreement, and how is God calling me to stand instead?</a:t>
            </a:r>
            <a:endParaRPr lang="en-US" dirty="0"/>
          </a:p>
        </p:txBody>
      </p:sp>
    </p:spTree>
    <p:extLst>
      <p:ext uri="{BB962C8B-B14F-4D97-AF65-F5344CB8AC3E}">
        <p14:creationId xmlns:p14="http://schemas.microsoft.com/office/powerpoint/2010/main" val="610969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43F000-F277-6513-AE92-3C9149F14CD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90800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A listening church is a church under fire. Paul knew it, and so he gives the one piece of armor that covers all the rest: “above all, taking the shield of faith.”</a:t>
            </a:r>
            <a:endParaRPr lang="en-US" sz="1800" dirty="0"/>
          </a:p>
          <a:p>
            <a:pPr>
              <a:spcAft>
                <a:spcPts val="1200"/>
              </a:spcAft>
              <a:buNone/>
            </a:pPr>
            <a:r>
              <a:rPr lang="en-US" sz="1800" dirty="0">
                <a:solidFill>
                  <a:schemeClr val="bg1"/>
                </a:solidFill>
                <a:latin typeface="Arial"/>
                <a:ea typeface="Arial"/>
                <a:cs typeface="Arial"/>
              </a:rPr>
              <a:t>The shield he names is the θυρεός (G2375) — not a small round buckler but the great door-shaped shield, as tall as a man, that covered the whole body and could be locked edge-to-edge with the shields of others to form a moving wall.</a:t>
            </a:r>
            <a:endParaRPr lang="en-US" sz="1800" dirty="0"/>
          </a:p>
          <a:p>
            <a:pPr>
              <a:spcAft>
                <a:spcPts val="1200"/>
              </a:spcAft>
              <a:buNone/>
            </a:pPr>
            <a:r>
              <a:rPr lang="en-US" sz="1800" dirty="0">
                <a:solidFill>
                  <a:schemeClr val="bg1"/>
                </a:solidFill>
                <a:latin typeface="Arial"/>
                <a:ea typeface="Arial"/>
                <a:cs typeface="Arial"/>
              </a:rPr>
              <a:t>Faith itself is that shield. To “take it up” — ἀναλαμβάνω (G353) — is a deliberate act of the will: faith is </a:t>
            </a:r>
            <a:r>
              <a:rPr lang="en-US" sz="1800" i="1" dirty="0">
                <a:solidFill>
                  <a:schemeClr val="bg1"/>
                </a:solidFill>
                <a:latin typeface="Arial"/>
                <a:ea typeface="Arial"/>
                <a:cs typeface="Arial"/>
              </a:rPr>
              <a:t>raised</a:t>
            </a:r>
            <a:r>
              <a:rPr lang="en-US" sz="1800" dirty="0">
                <a:solidFill>
                  <a:schemeClr val="bg1"/>
                </a:solidFill>
                <a:latin typeface="Arial"/>
                <a:ea typeface="Arial"/>
                <a:cs typeface="Arial"/>
              </a:rPr>
              <a:t>, not merely felt.</a:t>
            </a:r>
            <a:endParaRPr lang="en-US" sz="1800" dirty="0"/>
          </a:p>
        </p:txBody>
      </p:sp>
    </p:spTree>
    <p:extLst>
      <p:ext uri="{BB962C8B-B14F-4D97-AF65-F5344CB8AC3E}">
        <p14:creationId xmlns:p14="http://schemas.microsoft.com/office/powerpoint/2010/main" val="284343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The enemy’s weapons are “the fiery darts of the wicked one” — βέλη (G956) that burned as they struck. Against a listening church he aims a predictable set: accusation, doubt, fear, division, discouragement, and haste.</a:t>
            </a:r>
            <a:endParaRPr lang="en-US" sz="1800" dirty="0"/>
          </a:p>
          <a:p>
            <a:pPr>
              <a:spcAft>
                <a:spcPts val="1200"/>
              </a:spcAft>
              <a:buNone/>
            </a:pPr>
            <a:r>
              <a:rPr lang="en-US" sz="1800" dirty="0">
                <a:solidFill>
                  <a:schemeClr val="bg1"/>
                </a:solidFill>
                <a:latin typeface="Arial"/>
                <a:ea typeface="Arial"/>
                <a:cs typeface="Arial"/>
              </a:rPr>
              <a:t>Faith </a:t>
            </a:r>
            <a:r>
              <a:rPr lang="en-US" sz="1800" i="1" dirty="0">
                <a:solidFill>
                  <a:schemeClr val="bg1"/>
                </a:solidFill>
                <a:latin typeface="Arial"/>
                <a:ea typeface="Arial"/>
                <a:cs typeface="Arial"/>
              </a:rPr>
              <a:t>quenches</a:t>
            </a:r>
            <a:r>
              <a:rPr lang="en-US" sz="1800" dirty="0">
                <a:solidFill>
                  <a:schemeClr val="bg1"/>
                </a:solidFill>
                <a:latin typeface="Arial"/>
                <a:ea typeface="Arial"/>
                <a:cs typeface="Arial"/>
              </a:rPr>
              <a:t> them — σβέσαι (G4570, “to extinguish, put out”) — not by arguing with each dart but by resting the whole weight of the soul on what is true about God: His character, His promises, and the finished work of Christ.</a:t>
            </a:r>
            <a:endParaRPr lang="en-US" sz="1800" dirty="0"/>
          </a:p>
        </p:txBody>
      </p:sp>
    </p:spTree>
    <p:extLst>
      <p:ext uri="{BB962C8B-B14F-4D97-AF65-F5344CB8AC3E}">
        <p14:creationId xmlns:p14="http://schemas.microsoft.com/office/powerpoint/2010/main" val="284343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The dart of </a:t>
            </a:r>
            <a:r>
              <a:rPr lang="en-US" sz="1800" b="1" dirty="0">
                <a:solidFill>
                  <a:srgbClr val="FFC000"/>
                </a:solidFill>
                <a:latin typeface="Arial"/>
                <a:ea typeface="Arial"/>
                <a:cs typeface="Arial"/>
              </a:rPr>
              <a:t>fear</a:t>
            </a:r>
            <a:r>
              <a:rPr lang="en-US" sz="1800" dirty="0">
                <a:solidFill>
                  <a:schemeClr val="bg1"/>
                </a:solidFill>
                <a:latin typeface="Arial"/>
                <a:ea typeface="Arial"/>
                <a:cs typeface="Arial"/>
              </a:rPr>
              <a:t> is quenched by the truth that God is sovereign and good.</a:t>
            </a:r>
            <a:endParaRPr lang="en-US" sz="1800" dirty="0"/>
          </a:p>
          <a:p>
            <a:pPr>
              <a:spcAft>
                <a:spcPts val="1200"/>
              </a:spcAft>
              <a:buNone/>
            </a:pPr>
            <a:r>
              <a:rPr lang="en-US" sz="1800" dirty="0">
                <a:solidFill>
                  <a:schemeClr val="bg1"/>
                </a:solidFill>
                <a:latin typeface="Arial"/>
                <a:ea typeface="Arial"/>
                <a:cs typeface="Arial"/>
              </a:rPr>
              <a:t>The dart of </a:t>
            </a:r>
            <a:r>
              <a:rPr lang="en-US" sz="1800" b="1" dirty="0">
                <a:solidFill>
                  <a:srgbClr val="FFC000"/>
                </a:solidFill>
                <a:latin typeface="Arial"/>
                <a:ea typeface="Arial"/>
                <a:cs typeface="Arial"/>
              </a:rPr>
              <a:t>division</a:t>
            </a:r>
            <a:r>
              <a:rPr lang="en-US" sz="1800" dirty="0">
                <a:solidFill>
                  <a:schemeClr val="bg1"/>
                </a:solidFill>
                <a:latin typeface="Arial"/>
                <a:ea typeface="Arial"/>
                <a:cs typeface="Arial"/>
              </a:rPr>
              <a:t>, by the truth that we are one body in one Spirit.</a:t>
            </a:r>
            <a:endParaRPr lang="en-US" sz="1800" dirty="0"/>
          </a:p>
          <a:p>
            <a:pPr>
              <a:spcAft>
                <a:spcPts val="1200"/>
              </a:spcAft>
              <a:buNone/>
            </a:pPr>
            <a:r>
              <a:rPr lang="en-US" sz="1800" dirty="0">
                <a:solidFill>
                  <a:schemeClr val="bg1"/>
                </a:solidFill>
                <a:latin typeface="Arial"/>
                <a:ea typeface="Arial"/>
                <a:cs typeface="Arial"/>
              </a:rPr>
              <a:t>The dart of </a:t>
            </a:r>
            <a:r>
              <a:rPr lang="en-US" sz="1800" b="1" dirty="0">
                <a:solidFill>
                  <a:srgbClr val="FFC000"/>
                </a:solidFill>
                <a:latin typeface="Arial"/>
                <a:ea typeface="Arial"/>
                <a:cs typeface="Arial"/>
              </a:rPr>
              <a:t>accusation</a:t>
            </a:r>
            <a:r>
              <a:rPr lang="en-US" sz="1800" dirty="0">
                <a:solidFill>
                  <a:schemeClr val="bg1"/>
                </a:solidFill>
                <a:latin typeface="Arial"/>
                <a:ea typeface="Arial"/>
                <a:cs typeface="Arial"/>
              </a:rPr>
              <a:t>, by the truth that there is no condemnation for those who are in Christ.</a:t>
            </a:r>
            <a:endParaRPr lang="en-US" sz="1800" dirty="0"/>
          </a:p>
        </p:txBody>
      </p:sp>
    </p:spTree>
    <p:extLst>
      <p:ext uri="{BB962C8B-B14F-4D97-AF65-F5344CB8AC3E}">
        <p14:creationId xmlns:p14="http://schemas.microsoft.com/office/powerpoint/2010/main" val="284343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above all, taking the shield of faith with which you will be able to quench all the fiery darts of the wicked one. (Ephesians 6:16)</a:t>
            </a:r>
            <a:endParaRPr lang="en-US" sz="1800" dirty="0"/>
          </a:p>
        </p:txBody>
      </p:sp>
    </p:spTree>
    <p:extLst>
      <p:ext uri="{BB962C8B-B14F-4D97-AF65-F5344CB8AC3E}">
        <p14:creationId xmlns:p14="http://schemas.microsoft.com/office/powerpoint/2010/main" val="723905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And because the shield was made to lock with others, a leadership team does not each hold a small shield alone.</a:t>
            </a:r>
            <a:endParaRPr lang="en-US" sz="1800" dirty="0"/>
          </a:p>
          <a:p>
            <a:pPr>
              <a:spcAft>
                <a:spcPts val="1200"/>
              </a:spcAft>
              <a:buNone/>
            </a:pPr>
            <a:r>
              <a:rPr lang="en-US" sz="1800" dirty="0">
                <a:solidFill>
                  <a:schemeClr val="bg1"/>
                </a:solidFill>
                <a:latin typeface="Arial"/>
                <a:ea typeface="Arial"/>
                <a:cs typeface="Arial"/>
              </a:rPr>
              <a:t>They raise one shield together over the whole church family — covenanting to trust God, and one another, when the darts fly.</a:t>
            </a:r>
            <a:endParaRPr lang="en-US" sz="1800" dirty="0"/>
          </a:p>
        </p:txBody>
      </p:sp>
    </p:spTree>
    <p:extLst>
      <p:ext uri="{BB962C8B-B14F-4D97-AF65-F5344CB8AC3E}">
        <p14:creationId xmlns:p14="http://schemas.microsoft.com/office/powerpoint/2010/main" val="284343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517C25A-B8ED-48CA-A45C-DC9C49105467}"/>
              </a:ext>
            </a:extLst>
          </p:cNvPr>
          <p:cNvSpPr>
            <a:spLocks noGrp="1"/>
          </p:cNvSpPr>
          <p:nvPr/>
        </p:nvSpPr>
        <p:spPr>
          <a:xfrm>
            <a:off x="0" y="0"/>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2C3DF038-8088-4D27-8E7F-38FBD053C31C}"/>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5</a:t>
            </a:r>
          </a:p>
        </p:txBody>
      </p:sp>
      <p:sp>
        <p:nvSpPr>
          <p:cNvPr id="4" name="Rectangle 3">
            <a:extLst>
              <a:ext uri="{FF2B5EF4-FFF2-40B4-BE49-F238E27FC236}">
                <a16:creationId xmlns:a16="http://schemas.microsoft.com/office/drawing/2014/main" id="{0D364BC2-8367-4896-803E-9EAE9C3D7203}"/>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a:solidFill>
                  <a:srgbClr val="F7F2E8"/>
                </a:solidFill>
                <a:latin typeface="Arial"/>
                <a:ea typeface="Arial"/>
                <a:cs typeface="Arial"/>
              </a:rPr>
              <a:t>The Shield of Faith: Quenching the Fiery Darts</a:t>
            </a:r>
          </a:p>
        </p:txBody>
      </p:sp>
      <p:sp>
        <p:nvSpPr>
          <p:cNvPr id="5" name="Rectangle 4">
            <a:extLst>
              <a:ext uri="{FF2B5EF4-FFF2-40B4-BE49-F238E27FC236}">
                <a16:creationId xmlns:a16="http://schemas.microsoft.com/office/drawing/2014/main" id="{8BDE193F-5B16-4E9D-AC8B-DB6C1E2DCB2F}"/>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26DD9D47-4BC6-4EBA-87CE-DA71F86992FD}"/>
              </a:ext>
            </a:extLst>
          </p:cNvPr>
          <p:cNvSpPr>
            <a:spLocks noGrp="1"/>
          </p:cNvSpPr>
          <p:nvPr/>
        </p:nvSpPr>
        <p:spPr>
          <a:xfrm>
            <a:off x="552449" y="2238375"/>
            <a:ext cx="6429375" cy="78105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Without the shield, every previous step is exposed. A church can listen, stand, and grow together, and still be undone by a single well-aimed dart of fear or division. The shield is what guards our life together to the end.</a:t>
            </a:r>
            <a:endParaRPr lang="en-US" sz="1800" dirty="0"/>
          </a:p>
        </p:txBody>
      </p:sp>
      <p:sp>
        <p:nvSpPr>
          <p:cNvPr id="8" name="Rectangle 7">
            <a:extLst>
              <a:ext uri="{FF2B5EF4-FFF2-40B4-BE49-F238E27FC236}">
                <a16:creationId xmlns:a16="http://schemas.microsoft.com/office/drawing/2014/main" id="{0AE5F457-6244-46E2-93C4-3F34B0669468}"/>
              </a:ext>
            </a:extLst>
          </p:cNvPr>
          <p:cNvSpPr>
            <a:spLocks noGrp="1"/>
          </p:cNvSpPr>
          <p:nvPr/>
        </p:nvSpPr>
        <p:spPr>
          <a:xfrm>
            <a:off x="552450" y="4686300"/>
            <a:ext cx="6429375" cy="9525"/>
          </a:xfrm>
          <a:prstGeom prst="rect">
            <a:avLst/>
          </a:prstGeom>
          <a:solidFill>
            <a:srgbClr val="9B7A4D"/>
          </a:solidFill>
          <a:ln w="0">
            <a:noFill/>
          </a:ln>
        </p:spPr>
        <p:txBody>
          <a:bodyPr/>
          <a:lstStyle/>
          <a:p>
            <a:endParaRPr lang="en-US"/>
          </a:p>
        </p:txBody>
      </p:sp>
    </p:spTree>
    <p:extLst>
      <p:ext uri="{BB962C8B-B14F-4D97-AF65-F5344CB8AC3E}">
        <p14:creationId xmlns:p14="http://schemas.microsoft.com/office/powerpoint/2010/main" val="1976584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FE985C3-5776-4615-87C4-B48BE169E014}"/>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endParaRPr lang="en-US"/>
          </a:p>
        </p:txBody>
      </p:sp>
      <p:sp>
        <p:nvSpPr>
          <p:cNvPr id="3" name="Rectangle 2">
            <a:extLst>
              <a:ext uri="{FF2B5EF4-FFF2-40B4-BE49-F238E27FC236}">
                <a16:creationId xmlns:a16="http://schemas.microsoft.com/office/drawing/2014/main" id="{588A8D5C-A3AD-4F9B-9B0C-C7A10B7D7F1A}"/>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THE SHIELD OF FAITH: QUENCHING THE FIERY DARTS</a:t>
            </a:r>
          </a:p>
        </p:txBody>
      </p:sp>
      <p:sp>
        <p:nvSpPr>
          <p:cNvPr id="4" name="Rectangle 3">
            <a:extLst>
              <a:ext uri="{FF2B5EF4-FFF2-40B4-BE49-F238E27FC236}">
                <a16:creationId xmlns:a16="http://schemas.microsoft.com/office/drawing/2014/main" id="{60E604AD-F5A2-4DC4-9FA6-33C1614A6A0A}"/>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5 Questions</a:t>
            </a:r>
          </a:p>
        </p:txBody>
      </p:sp>
      <p:sp>
        <p:nvSpPr>
          <p:cNvPr id="5" name="Rectangle 4">
            <a:extLst>
              <a:ext uri="{FF2B5EF4-FFF2-40B4-BE49-F238E27FC236}">
                <a16:creationId xmlns:a16="http://schemas.microsoft.com/office/drawing/2014/main" id="{3F807F59-1FB7-4318-99AF-2E28192EA434}"/>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E6E232B3-3782-480A-9BAF-1C1CF4BACAF3}"/>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24E10F0B-DEBB-46E2-82A2-75B0CD2F9DBC}"/>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Which fiery darts—fear, accusation, division, discouragement, doubt, or haste—are most likely to strike our walk with God and our relationships with one another?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should this team respond when criticism, misunderstanding, or mistrust begins to affect relationships?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specific truths about God and our life together should we raise as a shared shield during the coming months?</a:t>
            </a:r>
            <a:endParaRPr lang="en-US" sz="1800" dirty="0"/>
          </a:p>
        </p:txBody>
      </p:sp>
      <p:sp>
        <p:nvSpPr>
          <p:cNvPr id="8" name="Rectangle 7">
            <a:extLst>
              <a:ext uri="{FF2B5EF4-FFF2-40B4-BE49-F238E27FC236}">
                <a16:creationId xmlns:a16="http://schemas.microsoft.com/office/drawing/2014/main" id="{53C51C0F-6E57-4EBD-ACBC-240413113879}"/>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8B402D22-C66D-48D1-95CE-E9CCC5396532}"/>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What safeguards could help us recognize and address division, fear, or accusation before it takes root among us?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can we speak with the congregation about the spiritual battle in ways that build trust and faith rather than fear?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behaviors would demonstrate that the team is raising one shield together rather than protecting individual positions?</a:t>
            </a:r>
            <a:endParaRPr lang="en-US" sz="1800" dirty="0"/>
          </a:p>
        </p:txBody>
      </p:sp>
      <p:sp>
        <p:nvSpPr>
          <p:cNvPr id="11" name="TextBox 10">
            <a:extLst>
              <a:ext uri="{FF2B5EF4-FFF2-40B4-BE49-F238E27FC236}">
                <a16:creationId xmlns:a16="http://schemas.microsoft.com/office/drawing/2014/main" id="{318BF995-E892-F4D7-3B17-430FC5DC66DD}"/>
              </a:ext>
            </a:extLst>
          </p:cNvPr>
          <p:cNvSpPr txBox="1"/>
          <p:nvPr/>
        </p:nvSpPr>
        <p:spPr>
          <a:xfrm>
            <a:off x="848595" y="5240387"/>
            <a:ext cx="10494809" cy="923330"/>
          </a:xfrm>
          <a:prstGeom prst="rect">
            <a:avLst/>
          </a:prstGeom>
          <a:noFill/>
        </p:spPr>
        <p:txBody>
          <a:bodyPr wrap="square" rtlCol="0">
            <a:spAutoFit/>
          </a:bodyPr>
          <a:lstStyle/>
          <a:p>
            <a:r>
              <a:rPr lang="en-US" b="1" dirty="0">
                <a:solidFill>
                  <a:srgbClr val="FFC000"/>
                </a:solidFill>
                <a:latin typeface="Arial"/>
                <a:cs typeface="Arial"/>
              </a:rPr>
              <a:t>Personal Analysis</a:t>
            </a:r>
          </a:p>
          <a:p>
            <a:pPr>
              <a:spcAft>
                <a:spcPts val="900"/>
              </a:spcAft>
              <a:buNone/>
            </a:pPr>
            <a:r>
              <a:rPr lang="en-US" i="1" dirty="0">
                <a:solidFill>
                  <a:srgbClr val="F7F2E8"/>
                </a:solidFill>
                <a:latin typeface="Arial"/>
                <a:ea typeface="Arial"/>
                <a:cs typeface="Arial"/>
              </a:rPr>
              <a:t>Which fiery dart is most likely to weaken my walk with God or my love for others, and what truth about God must I deliberately trust when it comes?</a:t>
            </a:r>
            <a:endParaRPr lang="en-US" dirty="0"/>
          </a:p>
        </p:txBody>
      </p:sp>
    </p:spTree>
    <p:extLst>
      <p:ext uri="{BB962C8B-B14F-4D97-AF65-F5344CB8AC3E}">
        <p14:creationId xmlns:p14="http://schemas.microsoft.com/office/powerpoint/2010/main" val="17419172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2DE25A-B044-CFAC-12B3-489EA3A9F8D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32424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0" y="-373811"/>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6</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Lead, Equip, and Build the Plan</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F6271201-0BDB-4FB1-9183-73B5C4495AB0}"/>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The first five steps now turn outward into the leadership task.</a:t>
            </a:r>
            <a:endParaRPr lang="en-US" sz="1800" dirty="0"/>
          </a:p>
          <a:p>
            <a:pPr>
              <a:spcAft>
                <a:spcPts val="1200"/>
              </a:spcAft>
              <a:buNone/>
            </a:pPr>
            <a:r>
              <a:rPr lang="en-US" sz="1800" dirty="0">
                <a:solidFill>
                  <a:schemeClr val="bg1"/>
                </a:solidFill>
                <a:latin typeface="Arial"/>
                <a:ea typeface="Arial"/>
                <a:cs typeface="Arial"/>
              </a:rPr>
              <a:t>To </a:t>
            </a:r>
            <a:r>
              <a:rPr lang="en-US" sz="1800" i="1" dirty="0">
                <a:solidFill>
                  <a:schemeClr val="bg1"/>
                </a:solidFill>
                <a:latin typeface="Arial"/>
                <a:ea typeface="Arial"/>
                <a:cs typeface="Arial"/>
              </a:rPr>
              <a:t>lead</a:t>
            </a:r>
            <a:r>
              <a:rPr lang="en-US" sz="1800" dirty="0">
                <a:solidFill>
                  <a:schemeClr val="bg1"/>
                </a:solidFill>
                <a:latin typeface="Arial"/>
                <a:ea typeface="Arial"/>
                <a:cs typeface="Arial"/>
              </a:rPr>
              <a:t> is to walk ahead of the church family on this same pathway in everyday life — living in surrender, listening to Scripture and Spirit and one another, standing firm, and raising the shield together.</a:t>
            </a:r>
            <a:endParaRPr lang="en-US" sz="1800" dirty="0"/>
          </a:p>
          <a:p>
            <a:pPr>
              <a:spcAft>
                <a:spcPts val="1200"/>
              </a:spcAft>
              <a:buNone/>
            </a:pPr>
            <a:r>
              <a:rPr lang="en-US" sz="1800" dirty="0">
                <a:solidFill>
                  <a:schemeClr val="bg1"/>
                </a:solidFill>
                <a:latin typeface="Arial"/>
                <a:ea typeface="Arial"/>
                <a:cs typeface="Arial"/>
              </a:rPr>
              <a:t>To </a:t>
            </a:r>
            <a:r>
              <a:rPr lang="en-US" sz="1800" i="1" dirty="0">
                <a:solidFill>
                  <a:schemeClr val="bg1"/>
                </a:solidFill>
                <a:latin typeface="Arial"/>
                <a:ea typeface="Arial"/>
                <a:cs typeface="Arial"/>
              </a:rPr>
              <a:t>equip</a:t>
            </a:r>
            <a:r>
              <a:rPr lang="en-US" sz="1800" dirty="0">
                <a:solidFill>
                  <a:schemeClr val="bg1"/>
                </a:solidFill>
                <a:latin typeface="Arial"/>
                <a:ea typeface="Arial"/>
                <a:cs typeface="Arial"/>
              </a:rPr>
              <a:t> is to teach every member to walk the steps themselves, so that Holy Listening becomes the whole body’s habit and not only the leaders’. Both together strengthen the family and guard it from the evil one.</a:t>
            </a:r>
            <a:endParaRPr lang="en-US" sz="1800" dirty="0"/>
          </a:p>
        </p:txBody>
      </p:sp>
    </p:spTree>
    <p:extLst>
      <p:ext uri="{BB962C8B-B14F-4D97-AF65-F5344CB8AC3E}">
        <p14:creationId xmlns:p14="http://schemas.microsoft.com/office/powerpoint/2010/main" val="3123499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0" y="-373811"/>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6</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Lead, Equip, and Build the Plan</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F6271201-0BDB-4FB1-9183-73B5C4495AB0}"/>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600"/>
              </a:spcAft>
              <a:buNone/>
            </a:pPr>
            <a:r>
              <a:rPr lang="en-US" sz="1800" b="1" dirty="0">
                <a:solidFill>
                  <a:srgbClr val="FFC000"/>
                </a:solidFill>
                <a:latin typeface="Arial"/>
                <a:ea typeface="Arial"/>
                <a:cs typeface="Arial"/>
              </a:rPr>
              <a:t>Key verse:</a:t>
            </a:r>
            <a:endParaRPr lang="en-US" sz="1800" dirty="0"/>
          </a:p>
          <a:p>
            <a:pPr>
              <a:spcAft>
                <a:spcPts val="900"/>
              </a:spcAft>
              <a:buNone/>
            </a:pPr>
            <a:r>
              <a:rPr lang="en-US" sz="1800" i="1" dirty="0">
                <a:solidFill>
                  <a:schemeClr val="bg1"/>
                </a:solidFill>
                <a:latin typeface="Arial"/>
                <a:ea typeface="Arial"/>
                <a:cs typeface="Arial"/>
              </a:rPr>
              <a:t>And He Himself gave some to be apostles, some prophets, some evangelists, and some pastors and teachers, for the equipping of the saints for the work of ministry, for the edifying of the body of Christ, till we all come to the unity of the faith and of the knowledge of the Son of God, to a perfect man, to the measure of the stature of the fullness of Christ. (Ephesians 4:11–13)</a:t>
            </a:r>
            <a:endParaRPr lang="en-US" sz="1800" dirty="0"/>
          </a:p>
        </p:txBody>
      </p:sp>
    </p:spTree>
    <p:extLst>
      <p:ext uri="{BB962C8B-B14F-4D97-AF65-F5344CB8AC3E}">
        <p14:creationId xmlns:p14="http://schemas.microsoft.com/office/powerpoint/2010/main" val="3123499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0" y="-373811"/>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6</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Lead, Equip, and Build the Plan</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F6271201-0BDB-4FB1-9183-73B5C4495AB0}"/>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1200"/>
              </a:spcAft>
              <a:buNone/>
            </a:pPr>
            <a:r>
              <a:rPr lang="en-US" sz="1800" dirty="0">
                <a:solidFill>
                  <a:schemeClr val="bg1"/>
                </a:solidFill>
                <a:latin typeface="Arial"/>
                <a:ea typeface="Arial"/>
                <a:cs typeface="Arial"/>
              </a:rPr>
              <a:t>The final movement of this training is to evaluate our personal relationship to the Spirit and how we have made these steps the settled practice of our lives personally, and how we are to lead the church family into a growing relationship with the Spirit of God.</a:t>
            </a:r>
            <a:endParaRPr lang="en-US" sz="1800" dirty="0"/>
          </a:p>
        </p:txBody>
      </p:sp>
    </p:spTree>
    <p:extLst>
      <p:ext uri="{BB962C8B-B14F-4D97-AF65-F5344CB8AC3E}">
        <p14:creationId xmlns:p14="http://schemas.microsoft.com/office/powerpoint/2010/main" val="3123499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C6335D0-7948-4416-A322-0C44C7365F36}"/>
              </a:ext>
            </a:extLst>
          </p:cNvPr>
          <p:cNvSpPr>
            <a:spLocks noGrp="1"/>
          </p:cNvSpPr>
          <p:nvPr/>
        </p:nvSpPr>
        <p:spPr>
          <a:xfrm>
            <a:off x="0" y="-373811"/>
            <a:ext cx="7667625" cy="6858000"/>
          </a:xfrm>
          <a:prstGeom prst="rect">
            <a:avLst/>
          </a:prstGeom>
          <a:gradFill>
            <a:gsLst>
              <a:gs pos="0">
                <a:srgbClr val="070B10">
                  <a:alpha val="98000"/>
                </a:srgbClr>
              </a:gs>
              <a:gs pos="76000">
                <a:srgbClr val="111820">
                  <a:alpha val="90000"/>
                </a:srgbClr>
              </a:gs>
              <a:gs pos="100000">
                <a:srgbClr val="111820">
                  <a:alpha val="1000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F86F1A93-B60D-41B5-A85E-2302B0F6ECD9}"/>
              </a:ext>
            </a:extLst>
          </p:cNvPr>
          <p:cNvSpPr>
            <a:spLocks noGrp="1"/>
          </p:cNvSpPr>
          <p:nvPr/>
        </p:nvSpPr>
        <p:spPr>
          <a:xfrm>
            <a:off x="552450" y="323850"/>
            <a:ext cx="2095500" cy="238125"/>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STEP 6</a:t>
            </a:r>
          </a:p>
        </p:txBody>
      </p:sp>
      <p:sp>
        <p:nvSpPr>
          <p:cNvPr id="4" name="Rectangle 3">
            <a:extLst>
              <a:ext uri="{FF2B5EF4-FFF2-40B4-BE49-F238E27FC236}">
                <a16:creationId xmlns:a16="http://schemas.microsoft.com/office/drawing/2014/main" id="{7510ADF3-603B-44B5-84C0-D9E04AF7298C}"/>
              </a:ext>
            </a:extLst>
          </p:cNvPr>
          <p:cNvSpPr>
            <a:spLocks noGrp="1"/>
          </p:cNvSpPr>
          <p:nvPr/>
        </p:nvSpPr>
        <p:spPr>
          <a:xfrm>
            <a:off x="552450" y="609600"/>
            <a:ext cx="6619875" cy="742950"/>
          </a:xfrm>
          <a:prstGeom prst="rect">
            <a:avLst/>
          </a:prstGeom>
          <a:noFill/>
          <a:ln w="0">
            <a:noFill/>
          </a:ln>
        </p:spPr>
        <p:txBody>
          <a:bodyPr wrap="square" lIns="0" tIns="0" rIns="0" bIns="0" anchor="t">
            <a:noAutofit/>
          </a:bodyPr>
          <a:lstStyle/>
          <a:p>
            <a:pPr algn="l">
              <a:lnSpc>
                <a:spcPct val="93000"/>
              </a:lnSpc>
              <a:buNone/>
              <a:defRPr sz="3150" b="1" i="0">
                <a:solidFill>
                  <a:srgbClr val="F7F2E8"/>
                </a:solidFill>
                <a:latin typeface="Arial"/>
                <a:ea typeface="Arial"/>
                <a:cs typeface="Arial"/>
              </a:defRPr>
            </a:pPr>
            <a:r>
              <a:rPr sz="3150" b="1" i="0" dirty="0">
                <a:solidFill>
                  <a:srgbClr val="F7F2E8"/>
                </a:solidFill>
                <a:latin typeface="Arial"/>
                <a:ea typeface="Arial"/>
                <a:cs typeface="Arial"/>
              </a:rPr>
              <a:t>Lead, Equip, and Build the Plan</a:t>
            </a:r>
          </a:p>
        </p:txBody>
      </p:sp>
      <p:sp>
        <p:nvSpPr>
          <p:cNvPr id="5" name="Rectangle 4">
            <a:extLst>
              <a:ext uri="{FF2B5EF4-FFF2-40B4-BE49-F238E27FC236}">
                <a16:creationId xmlns:a16="http://schemas.microsoft.com/office/drawing/2014/main" id="{E5738BC2-26A6-4E21-91D1-4BD12237586B}"/>
              </a:ext>
            </a:extLst>
          </p:cNvPr>
          <p:cNvSpPr>
            <a:spLocks noGrp="1"/>
          </p:cNvSpPr>
          <p:nvPr/>
        </p:nvSpPr>
        <p:spPr>
          <a:xfrm>
            <a:off x="552450" y="1428750"/>
            <a:ext cx="6096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F6271201-0BDB-4FB1-9183-73B5C4495AB0}"/>
              </a:ext>
            </a:extLst>
          </p:cNvPr>
          <p:cNvSpPr>
            <a:spLocks noGrp="1"/>
          </p:cNvSpPr>
          <p:nvPr/>
        </p:nvSpPr>
        <p:spPr>
          <a:xfrm>
            <a:off x="548640" y="1783080"/>
            <a:ext cx="6675120" cy="4754880"/>
          </a:xfrm>
          <a:prstGeom prst="rect">
            <a:avLst/>
          </a:prstGeom>
          <a:noFill/>
          <a:ln w="0">
            <a:noFill/>
          </a:ln>
        </p:spPr>
        <p:txBody>
          <a:bodyPr wrap="square" lIns="0" tIns="0" rIns="0" bIns="0" anchor="t">
            <a:noAutofit/>
          </a:bodyPr>
          <a:lstStyle/>
          <a:p>
            <a:pPr>
              <a:spcAft>
                <a:spcPts val="900"/>
              </a:spcAft>
              <a:buNone/>
            </a:pPr>
            <a:r>
              <a:rPr lang="en-US" sz="1800" b="1" dirty="0">
                <a:solidFill>
                  <a:srgbClr val="FFC000"/>
                </a:solidFill>
                <a:latin typeface="Arial"/>
                <a:ea typeface="Arial"/>
                <a:cs typeface="Arial"/>
              </a:rPr>
              <a:t>Why this step is critical:</a:t>
            </a:r>
            <a:r>
              <a:rPr lang="en-US" sz="1800" dirty="0">
                <a:solidFill>
                  <a:schemeClr val="bg1"/>
                </a:solidFill>
                <a:latin typeface="Arial"/>
                <a:ea typeface="Arial"/>
                <a:cs typeface="Arial"/>
              </a:rPr>
              <a:t> A pathway that stays in the leaders’ notebooks changes nothing. The plan is where Holy Listening and guarding become the lived habit of the whole family.</a:t>
            </a:r>
            <a:endParaRPr lang="en-US" sz="1800" dirty="0"/>
          </a:p>
        </p:txBody>
      </p:sp>
    </p:spTree>
    <p:extLst>
      <p:ext uri="{BB962C8B-B14F-4D97-AF65-F5344CB8AC3E}">
        <p14:creationId xmlns:p14="http://schemas.microsoft.com/office/powerpoint/2010/main" val="31234999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087D23A-3CFA-4B1C-BBA0-0D69433FA216}"/>
              </a:ext>
            </a:extLst>
          </p:cNvPr>
          <p:cNvSpPr>
            <a:spLocks noGrp="1"/>
          </p:cNvSpPr>
          <p:nvPr/>
        </p:nvSpPr>
        <p:spPr>
          <a:xfrm>
            <a:off x="0" y="0"/>
            <a:ext cx="12192000" cy="6858000"/>
          </a:xfrm>
          <a:prstGeom prst="rect">
            <a:avLst/>
          </a:prstGeom>
          <a:solidFill>
            <a:srgbClr val="080D12">
              <a:alpha val="93000"/>
            </a:srgbClr>
          </a:solidFill>
          <a:ln w="0">
            <a:noFill/>
          </a:ln>
        </p:spPr>
        <p:txBody>
          <a:bodyPr/>
          <a:lstStyle/>
          <a:p>
            <a:endParaRPr lang="en-US"/>
          </a:p>
        </p:txBody>
      </p:sp>
      <p:sp>
        <p:nvSpPr>
          <p:cNvPr id="3" name="Rectangle 2">
            <a:extLst>
              <a:ext uri="{FF2B5EF4-FFF2-40B4-BE49-F238E27FC236}">
                <a16:creationId xmlns:a16="http://schemas.microsoft.com/office/drawing/2014/main" id="{49EF4445-D1D5-4913-AB75-AFE55953CF82}"/>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LEAD, EQUIP, AND BUILD THE PLAN</a:t>
            </a:r>
          </a:p>
        </p:txBody>
      </p:sp>
      <p:sp>
        <p:nvSpPr>
          <p:cNvPr id="4" name="Rectangle 3">
            <a:extLst>
              <a:ext uri="{FF2B5EF4-FFF2-40B4-BE49-F238E27FC236}">
                <a16:creationId xmlns:a16="http://schemas.microsoft.com/office/drawing/2014/main" id="{0F631313-FF26-4C14-A871-9ECFBCB3BB7C}"/>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Step 6 Questions</a:t>
            </a:r>
          </a:p>
        </p:txBody>
      </p:sp>
      <p:sp>
        <p:nvSpPr>
          <p:cNvPr id="5" name="Rectangle 4">
            <a:extLst>
              <a:ext uri="{FF2B5EF4-FFF2-40B4-BE49-F238E27FC236}">
                <a16:creationId xmlns:a16="http://schemas.microsoft.com/office/drawing/2014/main" id="{44E563F6-7441-4EA6-A4A1-8ACAB28A4307}"/>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6" name="Rectangle 5">
            <a:extLst>
              <a:ext uri="{FF2B5EF4-FFF2-40B4-BE49-F238E27FC236}">
                <a16:creationId xmlns:a16="http://schemas.microsoft.com/office/drawing/2014/main" id="{4682E36D-5D71-4305-9D84-461F5ACCBF5E}"/>
              </a:ext>
            </a:extLst>
          </p:cNvPr>
          <p:cNvSpPr>
            <a:spLocks noGrp="1"/>
          </p:cNvSpPr>
          <p:nvPr/>
        </p:nvSpPr>
        <p:spPr>
          <a:xfrm>
            <a:off x="5715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78A9C5"/>
                </a:solidFill>
                <a:latin typeface="Arial"/>
                <a:ea typeface="Arial"/>
                <a:cs typeface="Arial"/>
              </a:defRPr>
            </a:pPr>
            <a:r>
              <a:rPr sz="1800" b="1" i="0">
                <a:solidFill>
                  <a:srgbClr val="78A9C5"/>
                </a:solidFill>
                <a:latin typeface="Arial"/>
                <a:ea typeface="Arial"/>
                <a:cs typeface="Arial"/>
              </a:rPr>
              <a:t>Discussion</a:t>
            </a:r>
          </a:p>
        </p:txBody>
      </p:sp>
      <p:sp>
        <p:nvSpPr>
          <p:cNvPr id="7" name="Rectangle 6">
            <a:extLst>
              <a:ext uri="{FF2B5EF4-FFF2-40B4-BE49-F238E27FC236}">
                <a16:creationId xmlns:a16="http://schemas.microsoft.com/office/drawing/2014/main" id="{4AB2EA05-2422-477B-ADE3-A04FBEDEC70F}"/>
              </a:ext>
            </a:extLst>
          </p:cNvPr>
          <p:cNvSpPr>
            <a:spLocks noGrp="1"/>
          </p:cNvSpPr>
          <p:nvPr/>
        </p:nvSpPr>
        <p:spPr>
          <a:xfrm>
            <a:off x="5715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If the goal today is to begin rather than finish the plan, what meaningful ways are we committed to implementing the commands of God in our lives?</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initial commitments would help us continue—biblical anchors, personal practices, shared practices, assignments, or a common prayer?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How and when should the wider congregation be invited to pray, learn, and walk this pathway with us?</a:t>
            </a:r>
            <a:endParaRPr lang="en-US" sz="1800" dirty="0"/>
          </a:p>
        </p:txBody>
      </p:sp>
      <p:sp>
        <p:nvSpPr>
          <p:cNvPr id="8" name="Rectangle 7">
            <a:extLst>
              <a:ext uri="{FF2B5EF4-FFF2-40B4-BE49-F238E27FC236}">
                <a16:creationId xmlns:a16="http://schemas.microsoft.com/office/drawing/2014/main" id="{5139F541-0EB4-4C8D-A492-087432255ECF}"/>
              </a:ext>
            </a:extLst>
          </p:cNvPr>
          <p:cNvSpPr>
            <a:spLocks noGrp="1"/>
          </p:cNvSpPr>
          <p:nvPr/>
        </p:nvSpPr>
        <p:spPr>
          <a:xfrm>
            <a:off x="6362700" y="1428750"/>
            <a:ext cx="5257800" cy="323850"/>
          </a:xfrm>
          <a:prstGeom prst="rect">
            <a:avLst/>
          </a:prstGeom>
          <a:noFill/>
          <a:ln w="0">
            <a:noFill/>
          </a:ln>
        </p:spPr>
        <p:txBody>
          <a:bodyPr wrap="square" lIns="0" tIns="0" rIns="0" bIns="0" anchor="t">
            <a:noAutofit/>
          </a:bodyPr>
          <a:lstStyle/>
          <a:p>
            <a:pPr algn="l">
              <a:lnSpc>
                <a:spcPct val="105000"/>
              </a:lnSpc>
              <a:buNone/>
              <a:defRPr sz="1800" b="1" i="0">
                <a:solidFill>
                  <a:srgbClr val="86B56C"/>
                </a:solidFill>
                <a:latin typeface="Arial"/>
                <a:ea typeface="Arial"/>
                <a:cs typeface="Arial"/>
              </a:defRPr>
            </a:pPr>
            <a:r>
              <a:rPr sz="1800" b="1" i="0">
                <a:solidFill>
                  <a:srgbClr val="86B56C"/>
                </a:solidFill>
                <a:latin typeface="Arial"/>
                <a:ea typeface="Arial"/>
                <a:cs typeface="Arial"/>
              </a:rPr>
              <a:t>Analysis</a:t>
            </a:r>
          </a:p>
        </p:txBody>
      </p:sp>
      <p:sp>
        <p:nvSpPr>
          <p:cNvPr id="9" name="Rectangle 8">
            <a:extLst>
              <a:ext uri="{FF2B5EF4-FFF2-40B4-BE49-F238E27FC236}">
                <a16:creationId xmlns:a16="http://schemas.microsoft.com/office/drawing/2014/main" id="{053035C0-4F08-4E68-BDD5-1BC8DBAEB07D}"/>
              </a:ext>
            </a:extLst>
          </p:cNvPr>
          <p:cNvSpPr>
            <a:spLocks noGrp="1"/>
          </p:cNvSpPr>
          <p:nvPr/>
        </p:nvSpPr>
        <p:spPr>
          <a:xfrm>
            <a:off x="6362700" y="1828800"/>
            <a:ext cx="5257800" cy="4663440"/>
          </a:xfrm>
          <a:prstGeom prst="rect">
            <a:avLst/>
          </a:prstGeom>
          <a:noFill/>
          <a:ln w="0">
            <a:noFill/>
          </a:ln>
        </p:spPr>
        <p:txBody>
          <a:bodyPr wrap="square" lIns="0" tIns="0" rIns="0" bIns="0">
            <a:noAutofit/>
          </a:bodyPr>
          <a:lstStyle/>
          <a:p>
            <a:pPr marL="400050" indent="-285750">
              <a:spcAft>
                <a:spcPts val="1000"/>
              </a:spcAft>
              <a:buFont typeface="Wingdings" pitchFamily="2" charset="2"/>
              <a:buChar char="Ø"/>
            </a:pPr>
            <a:r>
              <a:rPr lang="en-US" sz="1800" dirty="0">
                <a:solidFill>
                  <a:srgbClr val="F7F2E8"/>
                </a:solidFill>
                <a:latin typeface="Arial"/>
                <a:ea typeface="Arial"/>
                <a:cs typeface="Arial"/>
              </a:rPr>
              <a:t>What sequence of teaching, practice, encouragement, and review should guide our life together over the coming year?</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Which roles, resources, and voices are needed to help the whole congregation walk these steps, and who will carry each one?</a:t>
            </a:r>
            <a:endParaRPr lang="en-US" sz="1800" dirty="0"/>
          </a:p>
          <a:p>
            <a:pPr marL="400050" indent="-285750">
              <a:spcAft>
                <a:spcPts val="1000"/>
              </a:spcAft>
              <a:buFont typeface="Wingdings" pitchFamily="2" charset="2"/>
              <a:buChar char="Ø"/>
            </a:pPr>
            <a:r>
              <a:rPr lang="en-US" sz="1800" dirty="0">
                <a:solidFill>
                  <a:srgbClr val="F7F2E8"/>
                </a:solidFill>
                <a:latin typeface="Arial"/>
                <a:ea typeface="Arial"/>
                <a:cs typeface="Arial"/>
              </a:rPr>
              <a:t>What review points will keep us accountable to Holy Listening and allow the plan to grow as we grow?</a:t>
            </a:r>
            <a:endParaRPr lang="en-US" sz="1800" dirty="0"/>
          </a:p>
        </p:txBody>
      </p:sp>
      <p:sp>
        <p:nvSpPr>
          <p:cNvPr id="11" name="TextBox 10">
            <a:extLst>
              <a:ext uri="{FF2B5EF4-FFF2-40B4-BE49-F238E27FC236}">
                <a16:creationId xmlns:a16="http://schemas.microsoft.com/office/drawing/2014/main" id="{47908BAC-4CA4-DB93-9670-D0C75DF63C16}"/>
              </a:ext>
            </a:extLst>
          </p:cNvPr>
          <p:cNvSpPr txBox="1"/>
          <p:nvPr/>
        </p:nvSpPr>
        <p:spPr>
          <a:xfrm>
            <a:off x="848595" y="5240387"/>
            <a:ext cx="10494809" cy="923330"/>
          </a:xfrm>
          <a:prstGeom prst="rect">
            <a:avLst/>
          </a:prstGeom>
          <a:noFill/>
        </p:spPr>
        <p:txBody>
          <a:bodyPr wrap="square" rtlCol="0">
            <a:spAutoFit/>
          </a:bodyPr>
          <a:lstStyle/>
          <a:p>
            <a:r>
              <a:rPr lang="en-US" b="1" dirty="0">
                <a:solidFill>
                  <a:srgbClr val="FFC000"/>
                </a:solidFill>
                <a:latin typeface="Arial"/>
                <a:cs typeface="Arial"/>
              </a:rPr>
              <a:t>Personal Analysis</a:t>
            </a:r>
          </a:p>
          <a:p>
            <a:pPr>
              <a:spcAft>
                <a:spcPts val="900"/>
              </a:spcAft>
              <a:buNone/>
            </a:pPr>
            <a:r>
              <a:rPr lang="en-US" i="1" dirty="0">
                <a:solidFill>
                  <a:srgbClr val="F7F2E8"/>
                </a:solidFill>
                <a:latin typeface="Arial"/>
                <a:ea typeface="Arial"/>
                <a:cs typeface="Arial"/>
              </a:rPr>
              <a:t>What concrete responsibility am I willing to accept, and how will I carry it in a spirit of humility, prayer, and mutual submission?</a:t>
            </a:r>
            <a:endParaRPr lang="en-US" dirty="0"/>
          </a:p>
        </p:txBody>
      </p:sp>
    </p:spTree>
    <p:extLst>
      <p:ext uri="{BB962C8B-B14F-4D97-AF65-F5344CB8AC3E}">
        <p14:creationId xmlns:p14="http://schemas.microsoft.com/office/powerpoint/2010/main" val="2684196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17963F-50F6-444C-9429-8DDC5E446EA5}"/>
              </a:ext>
            </a:extLst>
          </p:cNvPr>
          <p:cNvSpPr>
            <a:spLocks noGrp="1"/>
          </p:cNvSpPr>
          <p:nvPr/>
        </p:nvSpPr>
        <p:spPr>
          <a:xfrm>
            <a:off x="0" y="0"/>
            <a:ext cx="171450" cy="6858000"/>
          </a:xfrm>
          <a:prstGeom prst="rect">
            <a:avLst/>
          </a:prstGeom>
          <a:solidFill>
            <a:srgbClr val="78A9C5"/>
          </a:solidFill>
          <a:ln w="0">
            <a:noFill/>
          </a:ln>
        </p:spPr>
        <p:txBody>
          <a:bodyPr/>
          <a:lstStyle/>
          <a:p>
            <a:endParaRPr lang="en-US"/>
          </a:p>
        </p:txBody>
      </p:sp>
      <p:sp>
        <p:nvSpPr>
          <p:cNvPr id="2" name="Rectangle 1">
            <a:extLst>
              <a:ext uri="{FF2B5EF4-FFF2-40B4-BE49-F238E27FC236}">
                <a16:creationId xmlns:a16="http://schemas.microsoft.com/office/drawing/2014/main" id="{6A14E959-EA43-4DD5-A357-9F07002F0A1F}"/>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AE067504-B77A-4BE5-BE17-5BC9E325207B}"/>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ctr">
              <a:lnSpc>
                <a:spcPct val="95000"/>
              </a:lnSpc>
              <a:buNone/>
              <a:defRPr sz="3150" b="1" i="0">
                <a:solidFill>
                  <a:srgbClr val="F7F2E8"/>
                </a:solidFill>
                <a:latin typeface="Arial"/>
                <a:ea typeface="Arial"/>
                <a:cs typeface="Arial"/>
              </a:defRPr>
            </a:pPr>
            <a:r>
              <a:rPr lang="en-US" sz="3150" b="1" i="0" dirty="0">
                <a:solidFill>
                  <a:srgbClr val="F7F2E8"/>
                </a:solidFill>
                <a:latin typeface="Arial"/>
                <a:ea typeface="Arial"/>
                <a:cs typeface="Arial"/>
              </a:rPr>
              <a:t>Summary Review</a:t>
            </a:r>
            <a:endParaRPr sz="3150" b="1" i="0" dirty="0">
              <a:solidFill>
                <a:srgbClr val="F7F2E8"/>
              </a:solidFill>
              <a:latin typeface="Arial"/>
              <a:ea typeface="Arial"/>
              <a:cs typeface="Arial"/>
            </a:endParaRPr>
          </a:p>
        </p:txBody>
      </p:sp>
      <p:sp>
        <p:nvSpPr>
          <p:cNvPr id="4" name="Rectangle 3">
            <a:extLst>
              <a:ext uri="{FF2B5EF4-FFF2-40B4-BE49-F238E27FC236}">
                <a16:creationId xmlns:a16="http://schemas.microsoft.com/office/drawing/2014/main" id="{A9A82603-9276-4BF7-954D-FA41DE3507B3}"/>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pic>
        <p:nvPicPr>
          <p:cNvPr id="8" name="Picture 7">
            <a:extLst>
              <a:ext uri="{FF2B5EF4-FFF2-40B4-BE49-F238E27FC236}">
                <a16:creationId xmlns:a16="http://schemas.microsoft.com/office/drawing/2014/main" id="{1F7E8C3E-5748-DF23-5E38-F578ED0E8C1C}"/>
              </a:ext>
            </a:extLst>
          </p:cNvPr>
          <p:cNvPicPr>
            <a:picLocks noChangeAspect="1"/>
          </p:cNvPicPr>
          <p:nvPr/>
        </p:nvPicPr>
        <p:blipFill>
          <a:blip r:embed="rId2"/>
          <a:stretch>
            <a:fillRect/>
          </a:stretch>
        </p:blipFill>
        <p:spPr>
          <a:xfrm>
            <a:off x="3786997" y="1181100"/>
            <a:ext cx="5599982" cy="5599982"/>
          </a:xfrm>
          <a:prstGeom prst="rect">
            <a:avLst/>
          </a:prstGeom>
        </p:spPr>
      </p:pic>
    </p:spTree>
    <p:extLst>
      <p:ext uri="{BB962C8B-B14F-4D97-AF65-F5344CB8AC3E}">
        <p14:creationId xmlns:p14="http://schemas.microsoft.com/office/powerpoint/2010/main" val="3952724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17963F-50F6-444C-9429-8DDC5E446EA5}"/>
              </a:ext>
            </a:extLst>
          </p:cNvPr>
          <p:cNvSpPr>
            <a:spLocks noGrp="1"/>
          </p:cNvSpPr>
          <p:nvPr/>
        </p:nvSpPr>
        <p:spPr>
          <a:xfrm>
            <a:off x="0" y="0"/>
            <a:ext cx="171450" cy="6858000"/>
          </a:xfrm>
          <a:prstGeom prst="rect">
            <a:avLst/>
          </a:prstGeom>
          <a:solidFill>
            <a:srgbClr val="78A9C5"/>
          </a:solidFill>
          <a:ln w="0">
            <a:noFill/>
          </a:ln>
        </p:spPr>
        <p:txBody>
          <a:bodyPr/>
          <a:lstStyle/>
          <a:p>
            <a:endParaRPr lang="en-US"/>
          </a:p>
        </p:txBody>
      </p:sp>
      <p:sp>
        <p:nvSpPr>
          <p:cNvPr id="2" name="Rectangle 1">
            <a:extLst>
              <a:ext uri="{FF2B5EF4-FFF2-40B4-BE49-F238E27FC236}">
                <a16:creationId xmlns:a16="http://schemas.microsoft.com/office/drawing/2014/main" id="{6A14E959-EA43-4DD5-A357-9F07002F0A1F}"/>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AE067504-B77A-4BE5-BE17-5BC9E325207B}"/>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Discussion Questions</a:t>
            </a:r>
          </a:p>
        </p:txBody>
      </p:sp>
      <p:sp>
        <p:nvSpPr>
          <p:cNvPr id="4" name="Rectangle 3">
            <a:extLst>
              <a:ext uri="{FF2B5EF4-FFF2-40B4-BE49-F238E27FC236}">
                <a16:creationId xmlns:a16="http://schemas.microsoft.com/office/drawing/2014/main" id="{A9A82603-9276-4BF7-954D-FA41DE3507B3}"/>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560E2718-78B5-4382-903A-A8FF3CE11A0D}"/>
              </a:ext>
            </a:extLst>
          </p:cNvPr>
          <p:cNvSpPr>
            <a:spLocks noGrp="1"/>
          </p:cNvSpPr>
          <p:nvPr/>
        </p:nvSpPr>
        <p:spPr>
          <a:xfrm>
            <a:off x="857250" y="1463040"/>
            <a:ext cx="10382250" cy="5029200"/>
          </a:xfrm>
          <a:prstGeom prst="rect">
            <a:avLst/>
          </a:prstGeom>
          <a:noFill/>
          <a:ln w="0">
            <a:noFill/>
          </a:ln>
        </p:spPr>
        <p:txBody>
          <a:bodyPr wrap="square" lIns="0" tIns="0" rIns="0" bIns="0" anchor="t">
            <a:noAutofit/>
          </a:bodyPr>
          <a:lstStyle/>
          <a:p>
            <a:pPr>
              <a:spcAft>
                <a:spcPts val="1400"/>
              </a:spcAft>
              <a:buNone/>
            </a:pPr>
            <a:r>
              <a:rPr lang="en-US" sz="1800" i="1" dirty="0">
                <a:solidFill>
                  <a:srgbClr val="FFC000"/>
                </a:solidFill>
                <a:latin typeface="Arial"/>
                <a:ea typeface="Arial"/>
                <a:cs typeface="Arial"/>
              </a:rPr>
              <a:t>Use these whole-pathway questions after the initial training or in later meetings. They help the team revisit the relationships among the six steps as our life together grows.</a:t>
            </a:r>
            <a:endParaRPr lang="en-US" sz="1800" dirty="0"/>
          </a:p>
          <a:p>
            <a:pPr marL="400050" indent="-285750">
              <a:spcAft>
                <a:spcPts val="900"/>
              </a:spcAft>
              <a:buFont typeface="Wingdings" pitchFamily="2" charset="2"/>
              <a:buChar char="Ø"/>
            </a:pPr>
            <a:r>
              <a:rPr lang="en-US" sz="1800" dirty="0">
                <a:solidFill>
                  <a:srgbClr val="F7F2E8"/>
                </a:solidFill>
                <a:latin typeface="Arial"/>
                <a:ea typeface="Arial"/>
                <a:cs typeface="Arial"/>
              </a:rPr>
              <a:t>Holy Listening names three voices — Scripture, the Spirit, and one another. In our daily lives and in our life together, which of the three gets the most attention, and which the least? What happens when one is missing?</a:t>
            </a:r>
            <a:endParaRPr lang="en-US" sz="1800" dirty="0"/>
          </a:p>
          <a:p>
            <a:pPr marL="400050" indent="-285750">
              <a:spcAft>
                <a:spcPts val="900"/>
              </a:spcAft>
              <a:buFont typeface="Wingdings" pitchFamily="2" charset="2"/>
              <a:buChar char="Ø"/>
            </a:pPr>
            <a:r>
              <a:rPr lang="en-US" sz="1800" dirty="0">
                <a:solidFill>
                  <a:srgbClr val="F7F2E8"/>
                </a:solidFill>
                <a:latin typeface="Arial"/>
                <a:ea typeface="Arial"/>
                <a:cs typeface="Arial"/>
              </a:rPr>
              <a:t>Step 2 says only a Spirit-filled believer can truly listen. In plain terms, how would you describe the difference between a life lived “in the flesh” and one lived “in the Spirit”?</a:t>
            </a:r>
            <a:endParaRPr lang="en-US" sz="1800" dirty="0"/>
          </a:p>
          <a:p>
            <a:pPr marL="400050" indent="-285750">
              <a:spcAft>
                <a:spcPts val="900"/>
              </a:spcAft>
              <a:buFont typeface="Wingdings" pitchFamily="2" charset="2"/>
              <a:buChar char="Ø"/>
            </a:pPr>
            <a:r>
              <a:rPr lang="en-US" sz="1800" dirty="0">
                <a:solidFill>
                  <a:srgbClr val="F7F2E8"/>
                </a:solidFill>
                <a:latin typeface="Arial"/>
                <a:ea typeface="Arial"/>
                <a:cs typeface="Arial"/>
              </a:rPr>
              <a:t>The Christian life is a “we,” not only an “I.” Where have you seen this body receive together something from God that no one person saw alone?</a:t>
            </a:r>
            <a:endParaRPr lang="en-US" sz="1800" dirty="0"/>
          </a:p>
          <a:p>
            <a:pPr marL="400050" indent="-285750">
              <a:spcAft>
                <a:spcPts val="900"/>
              </a:spcAft>
              <a:buFont typeface="Wingdings" pitchFamily="2" charset="2"/>
              <a:buChar char="Ø"/>
            </a:pPr>
            <a:r>
              <a:rPr lang="en-US" sz="1800" dirty="0">
                <a:solidFill>
                  <a:srgbClr val="F7F2E8"/>
                </a:solidFill>
                <a:latin typeface="Arial"/>
                <a:ea typeface="Arial"/>
                <a:cs typeface="Arial"/>
              </a:rPr>
              <a:t>Of the fiery darts named here — accusation, doubt, fear, division, discouragement, haste — which have you seen aimed at this church, or its leaders, in a hard season?</a:t>
            </a:r>
            <a:endParaRPr lang="en-US" sz="1800" dirty="0"/>
          </a:p>
          <a:p>
            <a:pPr marL="400050" indent="-285750">
              <a:spcAft>
                <a:spcPts val="900"/>
              </a:spcAft>
              <a:buFont typeface="Wingdings" pitchFamily="2" charset="2"/>
              <a:buChar char="Ø"/>
            </a:pPr>
            <a:r>
              <a:rPr lang="en-US" sz="1800" dirty="0">
                <a:solidFill>
                  <a:srgbClr val="F7F2E8"/>
                </a:solidFill>
                <a:latin typeface="Arial"/>
                <a:ea typeface="Arial"/>
                <a:cs typeface="Arial"/>
              </a:rPr>
              <a:t>If Holy Listening is truly the core, what would change in our daily walk and in our life together if we began there every single day?</a:t>
            </a:r>
            <a:endParaRPr lang="en-US" sz="1800" dirty="0"/>
          </a:p>
        </p:txBody>
      </p:sp>
    </p:spTree>
    <p:extLst>
      <p:ext uri="{BB962C8B-B14F-4D97-AF65-F5344CB8AC3E}">
        <p14:creationId xmlns:p14="http://schemas.microsoft.com/office/powerpoint/2010/main" val="1372607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ED9530-464B-4D18-9F2C-70CD2A1577CB}"/>
              </a:ext>
            </a:extLst>
          </p:cNvPr>
          <p:cNvSpPr>
            <a:spLocks noGrp="1"/>
          </p:cNvSpPr>
          <p:nvPr/>
        </p:nvSpPr>
        <p:spPr>
          <a:xfrm>
            <a:off x="0" y="0"/>
            <a:ext cx="171450" cy="6858000"/>
          </a:xfrm>
          <a:prstGeom prst="rect">
            <a:avLst/>
          </a:prstGeom>
          <a:solidFill>
            <a:srgbClr val="86B56C"/>
          </a:solidFill>
          <a:ln w="0">
            <a:noFill/>
          </a:ln>
        </p:spPr>
        <p:txBody>
          <a:bodyPr/>
          <a:lstStyle/>
          <a:p>
            <a:endParaRPr lang="en-US"/>
          </a:p>
        </p:txBody>
      </p:sp>
      <p:sp>
        <p:nvSpPr>
          <p:cNvPr id="2" name="Rectangle 1">
            <a:extLst>
              <a:ext uri="{FF2B5EF4-FFF2-40B4-BE49-F238E27FC236}">
                <a16:creationId xmlns:a16="http://schemas.microsoft.com/office/drawing/2014/main" id="{6CB72124-1007-4C81-B9AB-B39A997E46A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0FE07D2A-A2BD-434F-935C-E9E2224C4419}"/>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Analysis Questions</a:t>
            </a:r>
          </a:p>
        </p:txBody>
      </p:sp>
      <p:sp>
        <p:nvSpPr>
          <p:cNvPr id="4" name="Rectangle 3">
            <a:extLst>
              <a:ext uri="{FF2B5EF4-FFF2-40B4-BE49-F238E27FC236}">
                <a16:creationId xmlns:a16="http://schemas.microsoft.com/office/drawing/2014/main" id="{42AF3582-402F-486A-8F20-14B330EF08A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6C73FE7B-4593-453B-9C3B-46127B07984B}"/>
              </a:ext>
            </a:extLst>
          </p:cNvPr>
          <p:cNvSpPr>
            <a:spLocks noGrp="1"/>
          </p:cNvSpPr>
          <p:nvPr/>
        </p:nvSpPr>
        <p:spPr>
          <a:xfrm>
            <a:off x="571500" y="1399816"/>
            <a:ext cx="5423858" cy="5029200"/>
          </a:xfrm>
          <a:prstGeom prst="rect">
            <a:avLst/>
          </a:prstGeom>
          <a:noFill/>
          <a:ln w="0">
            <a:noFill/>
          </a:ln>
        </p:spPr>
        <p:txBody>
          <a:bodyPr wrap="square" lIns="0" tIns="0" rIns="0" bIns="0" anchor="t">
            <a:noAutofit/>
          </a:bodyPr>
          <a:lstStyle/>
          <a:p>
            <a:pPr marL="400050" indent="-285750">
              <a:spcAft>
                <a:spcPts val="900"/>
              </a:spcAft>
              <a:buFont typeface="Wingdings" pitchFamily="2" charset="2"/>
              <a:buChar char="Ø"/>
            </a:pPr>
            <a:r>
              <a:rPr lang="en-US" sz="1800" dirty="0">
                <a:solidFill>
                  <a:srgbClr val="F7F2E8"/>
                </a:solidFill>
                <a:latin typeface="Arial"/>
                <a:ea typeface="Arial"/>
                <a:cs typeface="Arial"/>
              </a:rPr>
              <a:t>Trace the order of the six steps. Why must the relationship with the Spirit (steps 2 and 3) come before standing and the shield (steps 4 and 5)? What specifically breaks if a church tries to stand without that foundation?</a:t>
            </a:r>
            <a:endParaRPr lang="en-US" sz="1800" dirty="0"/>
          </a:p>
        </p:txBody>
      </p:sp>
      <p:pic>
        <p:nvPicPr>
          <p:cNvPr id="7" name="Picture 6">
            <a:extLst>
              <a:ext uri="{FF2B5EF4-FFF2-40B4-BE49-F238E27FC236}">
                <a16:creationId xmlns:a16="http://schemas.microsoft.com/office/drawing/2014/main" id="{C29284BD-5FA0-B4B8-B88D-2EC8F5DDE663}"/>
              </a:ext>
            </a:extLst>
          </p:cNvPr>
          <p:cNvPicPr>
            <a:picLocks noChangeAspect="1"/>
          </p:cNvPicPr>
          <p:nvPr/>
        </p:nvPicPr>
        <p:blipFill>
          <a:blip r:embed="rId2"/>
          <a:stretch>
            <a:fillRect/>
          </a:stretch>
        </p:blipFill>
        <p:spPr>
          <a:xfrm>
            <a:off x="6096000" y="1162050"/>
            <a:ext cx="5599982" cy="5599982"/>
          </a:xfrm>
          <a:prstGeom prst="rect">
            <a:avLst/>
          </a:prstGeom>
        </p:spPr>
      </p:pic>
    </p:spTree>
    <p:extLst>
      <p:ext uri="{BB962C8B-B14F-4D97-AF65-F5344CB8AC3E}">
        <p14:creationId xmlns:p14="http://schemas.microsoft.com/office/powerpoint/2010/main" val="3725176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ED9530-464B-4D18-9F2C-70CD2A1577CB}"/>
              </a:ext>
            </a:extLst>
          </p:cNvPr>
          <p:cNvSpPr>
            <a:spLocks noGrp="1"/>
          </p:cNvSpPr>
          <p:nvPr/>
        </p:nvSpPr>
        <p:spPr>
          <a:xfrm>
            <a:off x="0" y="0"/>
            <a:ext cx="171450" cy="6858000"/>
          </a:xfrm>
          <a:prstGeom prst="rect">
            <a:avLst/>
          </a:prstGeom>
          <a:solidFill>
            <a:srgbClr val="86B56C"/>
          </a:solidFill>
          <a:ln w="0">
            <a:noFill/>
          </a:ln>
        </p:spPr>
        <p:txBody>
          <a:bodyPr/>
          <a:lstStyle/>
          <a:p>
            <a:endParaRPr lang="en-US"/>
          </a:p>
        </p:txBody>
      </p:sp>
      <p:sp>
        <p:nvSpPr>
          <p:cNvPr id="2" name="Rectangle 1">
            <a:extLst>
              <a:ext uri="{FF2B5EF4-FFF2-40B4-BE49-F238E27FC236}">
                <a16:creationId xmlns:a16="http://schemas.microsoft.com/office/drawing/2014/main" id="{6CB72124-1007-4C81-B9AB-B39A997E46A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0FE07D2A-A2BD-434F-935C-E9E2224C4419}"/>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Analysis Questions</a:t>
            </a:r>
          </a:p>
        </p:txBody>
      </p:sp>
      <p:sp>
        <p:nvSpPr>
          <p:cNvPr id="4" name="Rectangle 3">
            <a:extLst>
              <a:ext uri="{FF2B5EF4-FFF2-40B4-BE49-F238E27FC236}">
                <a16:creationId xmlns:a16="http://schemas.microsoft.com/office/drawing/2014/main" id="{42AF3582-402F-486A-8F20-14B330EF08A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6C73FE7B-4593-453B-9C3B-46127B07984B}"/>
              </a:ext>
            </a:extLst>
          </p:cNvPr>
          <p:cNvSpPr>
            <a:spLocks noGrp="1"/>
          </p:cNvSpPr>
          <p:nvPr/>
        </p:nvSpPr>
        <p:spPr>
          <a:xfrm>
            <a:off x="859536" y="1463040"/>
            <a:ext cx="10378440" cy="5029200"/>
          </a:xfrm>
          <a:prstGeom prst="rect">
            <a:avLst/>
          </a:prstGeom>
          <a:noFill/>
          <a:ln w="0">
            <a:noFill/>
          </a:ln>
        </p:spPr>
        <p:txBody>
          <a:bodyPr wrap="square" lIns="0" tIns="0" rIns="0" bIns="0" anchor="t">
            <a:noAutofit/>
          </a:bodyPr>
          <a:lstStyle/>
          <a:p>
            <a:pPr marL="400050" indent="-285750">
              <a:spcAft>
                <a:spcPts val="900"/>
              </a:spcAft>
              <a:buFont typeface="Wingdings" pitchFamily="2" charset="2"/>
              <a:buChar char="Ø"/>
            </a:pPr>
            <a:r>
              <a:rPr lang="en-US" sz="1800" dirty="0">
                <a:solidFill>
                  <a:schemeClr val="bg1"/>
                </a:solidFill>
                <a:latin typeface="Arial" panose="020B0604020202020204" pitchFamily="34" charset="0"/>
                <a:ea typeface="Arial"/>
                <a:cs typeface="Arial" panose="020B0604020202020204" pitchFamily="34" charset="0"/>
              </a:rPr>
              <a:t>“Be strong in the Lord” is passive — we are </a:t>
            </a:r>
            <a:r>
              <a:rPr lang="en-US" sz="1800" i="1" dirty="0">
                <a:solidFill>
                  <a:schemeClr val="bg1"/>
                </a:solidFill>
                <a:latin typeface="Arial" panose="020B0604020202020204" pitchFamily="34" charset="0"/>
                <a:ea typeface="Arial"/>
                <a:cs typeface="Arial" panose="020B0604020202020204" pitchFamily="34" charset="0"/>
              </a:rPr>
              <a:t>strengthened</a:t>
            </a:r>
            <a:r>
              <a:rPr lang="en-US" sz="1800" dirty="0">
                <a:solidFill>
                  <a:schemeClr val="bg1"/>
                </a:solidFill>
                <a:latin typeface="Arial" panose="020B0604020202020204" pitchFamily="34" charset="0"/>
                <a:ea typeface="Arial"/>
                <a:cs typeface="Arial" panose="020B0604020202020204" pitchFamily="34" charset="0"/>
              </a:rPr>
              <a:t>; we do not strengthen ourselves. How should that reshape the way a leadership team faces a hard season?</a:t>
            </a:r>
            <a:endParaRPr lang="en-US" sz="1800" dirty="0">
              <a:solidFill>
                <a:schemeClr val="bg1"/>
              </a:solidFill>
              <a:latin typeface="Arial" panose="020B0604020202020204" pitchFamily="34" charset="0"/>
              <a:cs typeface="Arial" panose="020B0604020202020204" pitchFamily="34" charset="0"/>
            </a:endParaRPr>
          </a:p>
          <a:p>
            <a:pPr marL="400050" indent="-285750">
              <a:spcAft>
                <a:spcPts val="900"/>
              </a:spcAft>
              <a:buFont typeface="Wingdings" pitchFamily="2" charset="2"/>
              <a:buChar char="Ø"/>
            </a:pPr>
            <a:r>
              <a:rPr lang="en-US" i="1" dirty="0">
                <a:solidFill>
                  <a:schemeClr val="bg1"/>
                </a:solidFill>
                <a:latin typeface="Arial" panose="020B0604020202020204" pitchFamily="34" charset="0"/>
                <a:cs typeface="Arial" panose="020B0604020202020204" pitchFamily="34" charset="0"/>
              </a:rPr>
              <a:t>Eph. 6:10 Finally, my brethren, be strong in the Lord and in the power of His might. </a:t>
            </a:r>
          </a:p>
          <a:p>
            <a:pPr marL="400050" indent="-285750">
              <a:spcAft>
                <a:spcPts val="900"/>
              </a:spcAft>
              <a:buFont typeface="Wingdings" pitchFamily="2" charset="2"/>
              <a:buChar char="Ø"/>
            </a:pPr>
            <a:endParaRPr lang="en-US" sz="18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527CF005-5DBE-2C41-45E8-A2AE5D1B8CAD}"/>
              </a:ext>
            </a:extLst>
          </p:cNvPr>
          <p:cNvPicPr>
            <a:picLocks noChangeAspect="1"/>
          </p:cNvPicPr>
          <p:nvPr/>
        </p:nvPicPr>
        <p:blipFill>
          <a:blip r:embed="rId2"/>
          <a:stretch>
            <a:fillRect/>
          </a:stretch>
        </p:blipFill>
        <p:spPr>
          <a:xfrm>
            <a:off x="2251495" y="2522268"/>
            <a:ext cx="6503598" cy="4335732"/>
          </a:xfrm>
          <a:prstGeom prst="rect">
            <a:avLst/>
          </a:prstGeom>
        </p:spPr>
      </p:pic>
    </p:spTree>
    <p:extLst>
      <p:ext uri="{BB962C8B-B14F-4D97-AF65-F5344CB8AC3E}">
        <p14:creationId xmlns:p14="http://schemas.microsoft.com/office/powerpoint/2010/main" val="36308016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ED9530-464B-4D18-9F2C-70CD2A1577CB}"/>
              </a:ext>
            </a:extLst>
          </p:cNvPr>
          <p:cNvSpPr>
            <a:spLocks noGrp="1"/>
          </p:cNvSpPr>
          <p:nvPr/>
        </p:nvSpPr>
        <p:spPr>
          <a:xfrm>
            <a:off x="0" y="0"/>
            <a:ext cx="171450" cy="6858000"/>
          </a:xfrm>
          <a:prstGeom prst="rect">
            <a:avLst/>
          </a:prstGeom>
          <a:solidFill>
            <a:srgbClr val="86B56C"/>
          </a:solidFill>
          <a:ln w="0">
            <a:noFill/>
          </a:ln>
        </p:spPr>
        <p:txBody>
          <a:bodyPr/>
          <a:lstStyle/>
          <a:p>
            <a:endParaRPr lang="en-US"/>
          </a:p>
        </p:txBody>
      </p:sp>
      <p:sp>
        <p:nvSpPr>
          <p:cNvPr id="2" name="Rectangle 1">
            <a:extLst>
              <a:ext uri="{FF2B5EF4-FFF2-40B4-BE49-F238E27FC236}">
                <a16:creationId xmlns:a16="http://schemas.microsoft.com/office/drawing/2014/main" id="{6CB72124-1007-4C81-B9AB-B39A997E46A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0FE07D2A-A2BD-434F-935C-E9E2224C4419}"/>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Analysis Questions</a:t>
            </a:r>
          </a:p>
        </p:txBody>
      </p:sp>
      <p:sp>
        <p:nvSpPr>
          <p:cNvPr id="4" name="Rectangle 3">
            <a:extLst>
              <a:ext uri="{FF2B5EF4-FFF2-40B4-BE49-F238E27FC236}">
                <a16:creationId xmlns:a16="http://schemas.microsoft.com/office/drawing/2014/main" id="{42AF3582-402F-486A-8F20-14B330EF08A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6C73FE7B-4593-453B-9C3B-46127B07984B}"/>
              </a:ext>
            </a:extLst>
          </p:cNvPr>
          <p:cNvSpPr>
            <a:spLocks noGrp="1"/>
          </p:cNvSpPr>
          <p:nvPr/>
        </p:nvSpPr>
        <p:spPr>
          <a:xfrm>
            <a:off x="859536" y="1463040"/>
            <a:ext cx="10378440" cy="5029200"/>
          </a:xfrm>
          <a:prstGeom prst="rect">
            <a:avLst/>
          </a:prstGeom>
          <a:noFill/>
          <a:ln w="0">
            <a:noFill/>
          </a:ln>
        </p:spPr>
        <p:txBody>
          <a:bodyPr wrap="square" lIns="0" tIns="0" rIns="0" bIns="0" anchor="t">
            <a:noAutofit/>
          </a:bodyPr>
          <a:lstStyle/>
          <a:p>
            <a:pPr marL="400050" indent="-285750">
              <a:spcAft>
                <a:spcPts val="900"/>
              </a:spcAft>
              <a:buFont typeface="Wingdings" pitchFamily="2" charset="2"/>
              <a:buChar char="Ø"/>
            </a:pPr>
            <a:r>
              <a:rPr lang="en-US" sz="1800" dirty="0">
                <a:solidFill>
                  <a:srgbClr val="F7F2E8"/>
                </a:solidFill>
                <a:latin typeface="Arial"/>
                <a:ea typeface="Arial"/>
                <a:cs typeface="Arial"/>
              </a:rPr>
              <a:t>The θυρεός was the great shield that covered the whole body and locked with others into a wall. What does that picture demand of a leadership team raising the shield of faith together, as opposed to each leader holding a small shield alone?</a:t>
            </a:r>
            <a:endParaRPr lang="en-US" sz="1800" dirty="0"/>
          </a:p>
        </p:txBody>
      </p:sp>
      <p:pic>
        <p:nvPicPr>
          <p:cNvPr id="7" name="Picture 6">
            <a:extLst>
              <a:ext uri="{FF2B5EF4-FFF2-40B4-BE49-F238E27FC236}">
                <a16:creationId xmlns:a16="http://schemas.microsoft.com/office/drawing/2014/main" id="{E0E37EBE-38DB-8DCB-073E-7C4E1F7F5337}"/>
              </a:ext>
            </a:extLst>
          </p:cNvPr>
          <p:cNvPicPr>
            <a:picLocks noChangeAspect="1"/>
          </p:cNvPicPr>
          <p:nvPr/>
        </p:nvPicPr>
        <p:blipFill>
          <a:blip r:embed="rId2"/>
          <a:stretch>
            <a:fillRect/>
          </a:stretch>
        </p:blipFill>
        <p:spPr>
          <a:xfrm>
            <a:off x="954024" y="2787195"/>
            <a:ext cx="5356285" cy="3570857"/>
          </a:xfrm>
          <a:prstGeom prst="rect">
            <a:avLst/>
          </a:prstGeom>
        </p:spPr>
      </p:pic>
      <p:pic>
        <p:nvPicPr>
          <p:cNvPr id="10" name="Picture 9">
            <a:extLst>
              <a:ext uri="{FF2B5EF4-FFF2-40B4-BE49-F238E27FC236}">
                <a16:creationId xmlns:a16="http://schemas.microsoft.com/office/drawing/2014/main" id="{695E880A-3164-D587-084C-FAE8BB287A0B}"/>
              </a:ext>
            </a:extLst>
          </p:cNvPr>
          <p:cNvPicPr>
            <a:picLocks noChangeAspect="1"/>
          </p:cNvPicPr>
          <p:nvPr/>
        </p:nvPicPr>
        <p:blipFill>
          <a:blip r:embed="rId3"/>
          <a:srcRect l="29221" r="29221"/>
          <a:stretch>
            <a:fillRect/>
          </a:stretch>
        </p:blipFill>
        <p:spPr>
          <a:xfrm>
            <a:off x="7669129" y="2898476"/>
            <a:ext cx="1957950" cy="3140878"/>
          </a:xfrm>
          <a:prstGeom prst="rect">
            <a:avLst/>
          </a:prstGeom>
        </p:spPr>
      </p:pic>
    </p:spTree>
    <p:extLst>
      <p:ext uri="{BB962C8B-B14F-4D97-AF65-F5344CB8AC3E}">
        <p14:creationId xmlns:p14="http://schemas.microsoft.com/office/powerpoint/2010/main" val="916538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ED9530-464B-4D18-9F2C-70CD2A1577CB}"/>
              </a:ext>
            </a:extLst>
          </p:cNvPr>
          <p:cNvSpPr>
            <a:spLocks noGrp="1"/>
          </p:cNvSpPr>
          <p:nvPr/>
        </p:nvSpPr>
        <p:spPr>
          <a:xfrm>
            <a:off x="0" y="0"/>
            <a:ext cx="171450" cy="6858000"/>
          </a:xfrm>
          <a:prstGeom prst="rect">
            <a:avLst/>
          </a:prstGeom>
          <a:solidFill>
            <a:srgbClr val="86B56C"/>
          </a:solidFill>
          <a:ln w="0">
            <a:noFill/>
          </a:ln>
        </p:spPr>
        <p:txBody>
          <a:bodyPr/>
          <a:lstStyle/>
          <a:p>
            <a:endParaRPr lang="en-US"/>
          </a:p>
        </p:txBody>
      </p:sp>
      <p:sp>
        <p:nvSpPr>
          <p:cNvPr id="2" name="Rectangle 1">
            <a:extLst>
              <a:ext uri="{FF2B5EF4-FFF2-40B4-BE49-F238E27FC236}">
                <a16:creationId xmlns:a16="http://schemas.microsoft.com/office/drawing/2014/main" id="{6CB72124-1007-4C81-B9AB-B39A997E46A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0FE07D2A-A2BD-434F-935C-E9E2224C4419}"/>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Analysis Questions</a:t>
            </a:r>
          </a:p>
        </p:txBody>
      </p:sp>
      <p:sp>
        <p:nvSpPr>
          <p:cNvPr id="4" name="Rectangle 3">
            <a:extLst>
              <a:ext uri="{FF2B5EF4-FFF2-40B4-BE49-F238E27FC236}">
                <a16:creationId xmlns:a16="http://schemas.microsoft.com/office/drawing/2014/main" id="{42AF3582-402F-486A-8F20-14B330EF08A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6C73FE7B-4593-453B-9C3B-46127B07984B}"/>
              </a:ext>
            </a:extLst>
          </p:cNvPr>
          <p:cNvSpPr>
            <a:spLocks noGrp="1"/>
          </p:cNvSpPr>
          <p:nvPr/>
        </p:nvSpPr>
        <p:spPr>
          <a:xfrm>
            <a:off x="859536" y="1463040"/>
            <a:ext cx="10378440" cy="5029200"/>
          </a:xfrm>
          <a:prstGeom prst="rect">
            <a:avLst/>
          </a:prstGeom>
          <a:noFill/>
          <a:ln w="0">
            <a:noFill/>
          </a:ln>
        </p:spPr>
        <p:txBody>
          <a:bodyPr wrap="square" lIns="0" tIns="0" rIns="0" bIns="0" anchor="t">
            <a:noAutofit/>
          </a:bodyPr>
          <a:lstStyle/>
          <a:p>
            <a:pPr marL="400050" indent="-285750">
              <a:spcAft>
                <a:spcPts val="900"/>
              </a:spcAft>
              <a:buFont typeface="Wingdings" pitchFamily="2" charset="2"/>
              <a:buChar char="Ø"/>
            </a:pPr>
            <a:r>
              <a:rPr lang="en-US" sz="1800" dirty="0">
                <a:solidFill>
                  <a:srgbClr val="F7F2E8"/>
                </a:solidFill>
                <a:latin typeface="Arial"/>
                <a:ea typeface="Arial"/>
                <a:cs typeface="Arial"/>
              </a:rPr>
              <a:t>Faith </a:t>
            </a:r>
            <a:r>
              <a:rPr lang="en-US" sz="1800" i="1" dirty="0">
                <a:solidFill>
                  <a:srgbClr val="F7F2E8"/>
                </a:solidFill>
                <a:latin typeface="Arial"/>
                <a:ea typeface="Arial"/>
                <a:cs typeface="Arial"/>
              </a:rPr>
              <a:t>quenches</a:t>
            </a:r>
            <a:r>
              <a:rPr lang="en-US" sz="1800" dirty="0">
                <a:solidFill>
                  <a:srgbClr val="F7F2E8"/>
                </a:solidFill>
                <a:latin typeface="Arial"/>
                <a:ea typeface="Arial"/>
                <a:cs typeface="Arial"/>
              </a:rPr>
              <a:t> the darts. Take one dart — say, fear or division — and name the specific truth about God’s character or promises that a leader would raise as the shield against it.</a:t>
            </a:r>
            <a:endParaRPr lang="en-US" sz="1800" dirty="0"/>
          </a:p>
        </p:txBody>
      </p:sp>
      <p:pic>
        <p:nvPicPr>
          <p:cNvPr id="7" name="Picture 6">
            <a:extLst>
              <a:ext uri="{FF2B5EF4-FFF2-40B4-BE49-F238E27FC236}">
                <a16:creationId xmlns:a16="http://schemas.microsoft.com/office/drawing/2014/main" id="{170EA883-26B7-15D4-D0D5-5D74588CCD03}"/>
              </a:ext>
            </a:extLst>
          </p:cNvPr>
          <p:cNvPicPr>
            <a:picLocks noChangeAspect="1"/>
          </p:cNvPicPr>
          <p:nvPr/>
        </p:nvPicPr>
        <p:blipFill>
          <a:blip r:embed="rId2"/>
          <a:stretch>
            <a:fillRect/>
          </a:stretch>
        </p:blipFill>
        <p:spPr>
          <a:xfrm>
            <a:off x="954024" y="2382089"/>
            <a:ext cx="5856617" cy="3904411"/>
          </a:xfrm>
          <a:prstGeom prst="rect">
            <a:avLst/>
          </a:prstGeom>
        </p:spPr>
      </p:pic>
      <p:pic>
        <p:nvPicPr>
          <p:cNvPr id="10" name="Picture 9">
            <a:extLst>
              <a:ext uri="{FF2B5EF4-FFF2-40B4-BE49-F238E27FC236}">
                <a16:creationId xmlns:a16="http://schemas.microsoft.com/office/drawing/2014/main" id="{834A29EC-5F44-7E3C-6AD8-375EC26144BD}"/>
              </a:ext>
            </a:extLst>
          </p:cNvPr>
          <p:cNvPicPr>
            <a:picLocks noChangeAspect="1"/>
          </p:cNvPicPr>
          <p:nvPr/>
        </p:nvPicPr>
        <p:blipFill>
          <a:blip r:embed="rId3"/>
          <a:srcRect l="11838"/>
          <a:stretch>
            <a:fillRect/>
          </a:stretch>
        </p:blipFill>
        <p:spPr>
          <a:xfrm>
            <a:off x="7033883" y="2564800"/>
            <a:ext cx="4680069" cy="3538987"/>
          </a:xfrm>
          <a:prstGeom prst="rect">
            <a:avLst/>
          </a:prstGeom>
        </p:spPr>
      </p:pic>
    </p:spTree>
    <p:extLst>
      <p:ext uri="{BB962C8B-B14F-4D97-AF65-F5344CB8AC3E}">
        <p14:creationId xmlns:p14="http://schemas.microsoft.com/office/powerpoint/2010/main" val="31408654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FED9530-464B-4D18-9F2C-70CD2A1577CB}"/>
              </a:ext>
            </a:extLst>
          </p:cNvPr>
          <p:cNvSpPr>
            <a:spLocks noGrp="1"/>
          </p:cNvSpPr>
          <p:nvPr/>
        </p:nvSpPr>
        <p:spPr>
          <a:xfrm>
            <a:off x="0" y="0"/>
            <a:ext cx="171450" cy="6858000"/>
          </a:xfrm>
          <a:prstGeom prst="rect">
            <a:avLst/>
          </a:prstGeom>
          <a:solidFill>
            <a:srgbClr val="86B56C"/>
          </a:solidFill>
          <a:ln w="0">
            <a:noFill/>
          </a:ln>
        </p:spPr>
        <p:txBody>
          <a:bodyPr/>
          <a:lstStyle/>
          <a:p>
            <a:endParaRPr lang="en-US"/>
          </a:p>
        </p:txBody>
      </p:sp>
      <p:sp>
        <p:nvSpPr>
          <p:cNvPr id="2" name="Rectangle 1">
            <a:extLst>
              <a:ext uri="{FF2B5EF4-FFF2-40B4-BE49-F238E27FC236}">
                <a16:creationId xmlns:a16="http://schemas.microsoft.com/office/drawing/2014/main" id="{6CB72124-1007-4C81-B9AB-B39A997E46A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0FE07D2A-A2BD-434F-935C-E9E2224C4419}"/>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Analysis Questions</a:t>
            </a:r>
          </a:p>
        </p:txBody>
      </p:sp>
      <p:sp>
        <p:nvSpPr>
          <p:cNvPr id="4" name="Rectangle 3">
            <a:extLst>
              <a:ext uri="{FF2B5EF4-FFF2-40B4-BE49-F238E27FC236}">
                <a16:creationId xmlns:a16="http://schemas.microsoft.com/office/drawing/2014/main" id="{42AF3582-402F-486A-8F20-14B330EF08AD}"/>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5" name="Rectangle 4">
            <a:extLst>
              <a:ext uri="{FF2B5EF4-FFF2-40B4-BE49-F238E27FC236}">
                <a16:creationId xmlns:a16="http://schemas.microsoft.com/office/drawing/2014/main" id="{6C73FE7B-4593-453B-9C3B-46127B07984B}"/>
              </a:ext>
            </a:extLst>
          </p:cNvPr>
          <p:cNvSpPr>
            <a:spLocks noGrp="1"/>
          </p:cNvSpPr>
          <p:nvPr/>
        </p:nvSpPr>
        <p:spPr>
          <a:xfrm>
            <a:off x="859536" y="1463040"/>
            <a:ext cx="10378440" cy="5029200"/>
          </a:xfrm>
          <a:prstGeom prst="rect">
            <a:avLst/>
          </a:prstGeom>
          <a:noFill/>
          <a:ln w="0">
            <a:noFill/>
          </a:ln>
        </p:spPr>
        <p:txBody>
          <a:bodyPr wrap="square" lIns="0" tIns="0" rIns="0" bIns="0" anchor="t">
            <a:noAutofit/>
          </a:bodyPr>
          <a:lstStyle/>
          <a:p>
            <a:pPr marL="400050" indent="-285750">
              <a:spcAft>
                <a:spcPts val="900"/>
              </a:spcAft>
              <a:buFont typeface="Wingdings" pitchFamily="2" charset="2"/>
              <a:buChar char="Ø"/>
            </a:pPr>
            <a:r>
              <a:rPr lang="en-US" sz="1800" dirty="0">
                <a:solidFill>
                  <a:srgbClr val="F7F2E8"/>
                </a:solidFill>
                <a:latin typeface="Arial"/>
                <a:ea typeface="Arial"/>
                <a:cs typeface="Arial"/>
              </a:rPr>
              <a:t>Distinguish genuine life in the Spirit from counterfeits: busyness in ministry, outward conformity to church custom. How would you tell them apart in your own life?</a:t>
            </a:r>
          </a:p>
        </p:txBody>
      </p:sp>
      <p:pic>
        <p:nvPicPr>
          <p:cNvPr id="7" name="Picture 6">
            <a:extLst>
              <a:ext uri="{FF2B5EF4-FFF2-40B4-BE49-F238E27FC236}">
                <a16:creationId xmlns:a16="http://schemas.microsoft.com/office/drawing/2014/main" id="{69EC485B-1317-3BED-2D85-BB52E109AC6D}"/>
              </a:ext>
            </a:extLst>
          </p:cNvPr>
          <p:cNvPicPr>
            <a:picLocks noChangeAspect="1"/>
          </p:cNvPicPr>
          <p:nvPr/>
        </p:nvPicPr>
        <p:blipFill>
          <a:blip r:embed="rId2"/>
          <a:stretch>
            <a:fillRect/>
          </a:stretch>
        </p:blipFill>
        <p:spPr>
          <a:xfrm>
            <a:off x="3226085" y="2522939"/>
            <a:ext cx="5645342" cy="3763561"/>
          </a:xfrm>
          <a:prstGeom prst="rect">
            <a:avLst/>
          </a:prstGeom>
        </p:spPr>
      </p:pic>
    </p:spTree>
    <p:extLst>
      <p:ext uri="{BB962C8B-B14F-4D97-AF65-F5344CB8AC3E}">
        <p14:creationId xmlns:p14="http://schemas.microsoft.com/office/powerpoint/2010/main" val="1759249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rgbClr val="080C10"/>
            </a:gs>
            <a:gs pos="100000">
              <a:srgbClr val="151D24"/>
            </a:gs>
          </a:gsLst>
          <a:lin ang="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CB0D92C-7D0D-4725-A002-F4E2B9A5ADAD}"/>
              </a:ext>
            </a:extLst>
          </p:cNvPr>
          <p:cNvSpPr>
            <a:spLocks noGrp="1"/>
          </p:cNvSpPr>
          <p:nvPr/>
        </p:nvSpPr>
        <p:spPr>
          <a:xfrm>
            <a:off x="0" y="0"/>
            <a:ext cx="171450" cy="6858000"/>
          </a:xfrm>
          <a:prstGeom prst="rect">
            <a:avLst/>
          </a:prstGeom>
          <a:solidFill>
            <a:srgbClr val="D29242"/>
          </a:solidFill>
          <a:ln w="0">
            <a:noFill/>
          </a:ln>
        </p:spPr>
        <p:txBody>
          <a:bodyPr/>
          <a:lstStyle/>
          <a:p>
            <a:endParaRPr lang="en-US"/>
          </a:p>
        </p:txBody>
      </p:sp>
      <p:sp>
        <p:nvSpPr>
          <p:cNvPr id="2" name="Rectangle 1">
            <a:extLst>
              <a:ext uri="{FF2B5EF4-FFF2-40B4-BE49-F238E27FC236}">
                <a16:creationId xmlns:a16="http://schemas.microsoft.com/office/drawing/2014/main" id="{090061AA-0A03-4F86-95A6-DFCB3A397591}"/>
              </a:ext>
            </a:extLst>
          </p:cNvPr>
          <p:cNvSpPr>
            <a:spLocks noGrp="1"/>
          </p:cNvSpPr>
          <p:nvPr/>
        </p:nvSpPr>
        <p:spPr>
          <a:xfrm>
            <a:off x="571500" y="285750"/>
            <a:ext cx="6286500" cy="228600"/>
          </a:xfrm>
          <a:prstGeom prst="rect">
            <a:avLst/>
          </a:prstGeom>
          <a:noFill/>
          <a:ln w="0">
            <a:noFill/>
          </a:ln>
        </p:spPr>
        <p:txBody>
          <a:bodyPr wrap="square" lIns="0" tIns="0" rIns="0" bIns="0" anchor="t">
            <a:noAutofit/>
          </a:bodyPr>
          <a:lstStyle/>
          <a:p>
            <a:pPr algn="l">
              <a:lnSpc>
                <a:spcPct val="105000"/>
              </a:lnSpc>
              <a:buNone/>
              <a:defRPr sz="1200" b="1" i="0">
                <a:solidFill>
                  <a:srgbClr val="F0BF72"/>
                </a:solidFill>
                <a:latin typeface="Arial"/>
                <a:ea typeface="Arial"/>
                <a:cs typeface="Arial"/>
              </a:defRPr>
            </a:pPr>
            <a:r>
              <a:rPr sz="1200" b="1" i="0">
                <a:solidFill>
                  <a:srgbClr val="F0BF72"/>
                </a:solidFill>
                <a:latin typeface="Arial"/>
                <a:ea typeface="Arial"/>
                <a:cs typeface="Arial"/>
              </a:rPr>
              <a:t>WHOLE PATHWAY REVIEW</a:t>
            </a:r>
          </a:p>
        </p:txBody>
      </p:sp>
      <p:sp>
        <p:nvSpPr>
          <p:cNvPr id="3" name="Rectangle 2">
            <a:extLst>
              <a:ext uri="{FF2B5EF4-FFF2-40B4-BE49-F238E27FC236}">
                <a16:creationId xmlns:a16="http://schemas.microsoft.com/office/drawing/2014/main" id="{8E3246B1-F519-4237-87A3-04D44E2F5562}"/>
              </a:ext>
            </a:extLst>
          </p:cNvPr>
          <p:cNvSpPr>
            <a:spLocks noGrp="1"/>
          </p:cNvSpPr>
          <p:nvPr/>
        </p:nvSpPr>
        <p:spPr>
          <a:xfrm>
            <a:off x="571500" y="571500"/>
            <a:ext cx="11049000" cy="552450"/>
          </a:xfrm>
          <a:prstGeom prst="rect">
            <a:avLst/>
          </a:prstGeom>
          <a:noFill/>
          <a:ln w="0">
            <a:noFill/>
          </a:ln>
        </p:spPr>
        <p:txBody>
          <a:bodyPr wrap="square" lIns="0" tIns="0" rIns="0" bIns="0" anchor="t">
            <a:noAutofit/>
          </a:bodyPr>
          <a:lstStyle/>
          <a:p>
            <a:pPr algn="l">
              <a:lnSpc>
                <a:spcPct val="95000"/>
              </a:lnSpc>
              <a:buNone/>
              <a:defRPr sz="3150" b="1" i="0">
                <a:solidFill>
                  <a:srgbClr val="F7F2E8"/>
                </a:solidFill>
                <a:latin typeface="Arial"/>
                <a:ea typeface="Arial"/>
                <a:cs typeface="Arial"/>
              </a:defRPr>
            </a:pPr>
            <a:r>
              <a:rPr sz="3150" b="1" i="0">
                <a:solidFill>
                  <a:srgbClr val="F7F2E8"/>
                </a:solidFill>
                <a:latin typeface="Arial"/>
                <a:ea typeface="Arial"/>
                <a:cs typeface="Arial"/>
              </a:rPr>
              <a:t>Personal Evaluation</a:t>
            </a:r>
          </a:p>
        </p:txBody>
      </p:sp>
      <p:sp>
        <p:nvSpPr>
          <p:cNvPr id="4" name="Rectangle 3">
            <a:extLst>
              <a:ext uri="{FF2B5EF4-FFF2-40B4-BE49-F238E27FC236}">
                <a16:creationId xmlns:a16="http://schemas.microsoft.com/office/drawing/2014/main" id="{804641E3-F9CC-494B-A867-0B47C86D0A78}"/>
              </a:ext>
            </a:extLst>
          </p:cNvPr>
          <p:cNvSpPr>
            <a:spLocks noGrp="1"/>
          </p:cNvSpPr>
          <p:nvPr/>
        </p:nvSpPr>
        <p:spPr>
          <a:xfrm>
            <a:off x="571500" y="1162050"/>
            <a:ext cx="11049000" cy="19050"/>
          </a:xfrm>
          <a:prstGeom prst="rect">
            <a:avLst/>
          </a:prstGeom>
          <a:solidFill>
            <a:srgbClr val="D29242"/>
          </a:solidFill>
          <a:ln w="0">
            <a:noFill/>
          </a:ln>
        </p:spPr>
        <p:txBody>
          <a:bodyPr/>
          <a:lstStyle/>
          <a:p>
            <a:endParaRPr lang="en-US"/>
          </a:p>
        </p:txBody>
      </p:sp>
      <p:sp>
        <p:nvSpPr>
          <p:cNvPr id="7" name="Rectangle 6">
            <a:extLst>
              <a:ext uri="{FF2B5EF4-FFF2-40B4-BE49-F238E27FC236}">
                <a16:creationId xmlns:a16="http://schemas.microsoft.com/office/drawing/2014/main" id="{64005AE4-B8EC-4F84-96FB-DD1498F97AB9}"/>
              </a:ext>
            </a:extLst>
          </p:cNvPr>
          <p:cNvSpPr>
            <a:spLocks noGrp="1"/>
          </p:cNvSpPr>
          <p:nvPr/>
        </p:nvSpPr>
        <p:spPr>
          <a:xfrm>
            <a:off x="762000" y="4976004"/>
            <a:ext cx="10477500" cy="19050"/>
          </a:xfrm>
          <a:prstGeom prst="rect">
            <a:avLst/>
          </a:prstGeom>
          <a:solidFill>
            <a:srgbClr val="D29242"/>
          </a:solidFill>
          <a:ln w="0">
            <a:noFill/>
          </a:ln>
        </p:spPr>
        <p:txBody>
          <a:bodyPr/>
          <a:lstStyle/>
          <a:p>
            <a:endParaRPr lang="en-US"/>
          </a:p>
        </p:txBody>
      </p:sp>
      <p:sp>
        <p:nvSpPr>
          <p:cNvPr id="8" name="Rectangle 7">
            <a:extLst>
              <a:ext uri="{FF2B5EF4-FFF2-40B4-BE49-F238E27FC236}">
                <a16:creationId xmlns:a16="http://schemas.microsoft.com/office/drawing/2014/main" id="{9061540F-2285-4DB4-B0F5-52D15D94F21E}"/>
              </a:ext>
            </a:extLst>
          </p:cNvPr>
          <p:cNvSpPr>
            <a:spLocks noGrp="1"/>
          </p:cNvSpPr>
          <p:nvPr/>
        </p:nvSpPr>
        <p:spPr>
          <a:xfrm>
            <a:off x="952500" y="4629150"/>
            <a:ext cx="10096500" cy="1352550"/>
          </a:xfrm>
          <a:prstGeom prst="rect">
            <a:avLst/>
          </a:prstGeom>
          <a:noFill/>
          <a:ln w="0">
            <a:noFill/>
          </a:ln>
        </p:spPr>
        <p:txBody>
          <a:bodyPr wrap="square" lIns="0" tIns="0" rIns="0" bIns="0" anchor="ctr">
            <a:noAutofit/>
          </a:bodyPr>
          <a:lstStyle/>
          <a:p>
            <a:pPr algn="ctr">
              <a:spcAft>
                <a:spcPts val="900"/>
              </a:spcAft>
              <a:buNone/>
            </a:pPr>
            <a:r>
              <a:rPr lang="en-US" sz="1800" i="1" dirty="0">
                <a:solidFill>
                  <a:srgbClr val="F7F2E8"/>
                </a:solidFill>
                <a:latin typeface="Arial"/>
                <a:ea typeface="Arial"/>
                <a:cs typeface="Arial"/>
              </a:rPr>
              <a:t>Honestly, where am I in these six steps right now — and which single step is God asking me to attend to first in my own walk, before I try to lead others through it?</a:t>
            </a:r>
            <a:endParaRPr lang="en-US" sz="1800" dirty="0"/>
          </a:p>
        </p:txBody>
      </p:sp>
      <p:pic>
        <p:nvPicPr>
          <p:cNvPr id="11" name="Picture 10">
            <a:extLst>
              <a:ext uri="{FF2B5EF4-FFF2-40B4-BE49-F238E27FC236}">
                <a16:creationId xmlns:a16="http://schemas.microsoft.com/office/drawing/2014/main" id="{A47A91E8-54D4-1B8B-43C0-826762FACC9D}"/>
              </a:ext>
            </a:extLst>
          </p:cNvPr>
          <p:cNvPicPr>
            <a:picLocks noChangeAspect="1"/>
          </p:cNvPicPr>
          <p:nvPr/>
        </p:nvPicPr>
        <p:blipFill>
          <a:blip r:embed="rId2"/>
          <a:stretch>
            <a:fillRect/>
          </a:stretch>
        </p:blipFill>
        <p:spPr>
          <a:xfrm>
            <a:off x="3467818" y="1147313"/>
            <a:ext cx="3828691" cy="3828691"/>
          </a:xfrm>
          <a:prstGeom prst="rect">
            <a:avLst/>
          </a:prstGeom>
        </p:spPr>
      </p:pic>
    </p:spTree>
    <p:extLst>
      <p:ext uri="{BB962C8B-B14F-4D97-AF65-F5344CB8AC3E}">
        <p14:creationId xmlns:p14="http://schemas.microsoft.com/office/powerpoint/2010/main" val="24605534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Dark Gradient</Template>
  <TotalTime>6</TotalTime>
  <Words>3963</Words>
  <Application>Microsoft Office PowerPoint</Application>
  <DocSecurity>0</DocSecurity>
  <PresentationFormat>Widescreen</PresentationFormat>
  <Paragraphs>234</Paragraphs>
  <Slides>51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Arial</vt:lpstr>
      <vt:lpstr>Calibri</vt:lpstr>
      <vt:lpstr>Wingdings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James King</cp:lastModifiedBy>
  <cp:revision>2</cp:revision>
  <dcterms:created xsi:type="dcterms:W3CDTF">2026-09-25T20:07:01Z</dcterms:created>
  <dcterms:modified xsi:type="dcterms:W3CDTF">2026-10-17T11:45:34Z</dcterms:modified>
</cp:coreProperties>
</file>