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1732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2344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17324D"/>
                </a:solidFill>
                <a:latin typeface="Arial"/>
              </a:defRPr>
            </a:pPr>
            <a:r>
              <a:t>Spiritual Battle: James 4:6-10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1965960"/>
            <a:ext cx="9966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A27B35"/>
                </a:solidFill>
                <a:latin typeface="Arial"/>
              </a:defRPr>
            </a:pPr>
            <a:r>
              <a:t>Submission, Resistance, and Nearness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743200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23282D"/>
                </a:solidFill>
                <a:latin typeface="Arial"/>
              </a:defRPr>
            </a:pPr>
            <a:r>
              <a:t>James 4:6-10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166360"/>
            <a:ext cx="99669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5F6871"/>
                </a:solidFill>
                <a:latin typeface="Arial"/>
              </a:defRPr>
            </a:pPr>
            <a:r>
              <a:t>Prepared by James King | Swamp Mennonite Church — Adult Bible Study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Submit to God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Submission is the first command in the resistance sequence.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places himself under God's authority, Word, and will.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Submit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hypotasso means to arrange under or place oneself under authority.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places resistance inside submission.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Resist the Devil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Resistance follows submission.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devil flees not from human bravado but from a life brought under God.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Resist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anthistemi means to oppose, withstand, or resist.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It is the same resistance vocabulary that links James with Ephesians and Peter.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He Will Flee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gives a promise attached to resistance.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does not negotiate with evil; he stands under God and resists.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Draw Near to God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center of the passage is nearness to God.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Spiritual battle is not only turning from the devil; it is turning toward God.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He Will Draw Near to You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God's nearness is the hope of the repentant believer.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passage is severe, but it is not hopeless.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Cleanse Your Hands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Hands point to actions and outward conduct.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Resistance includes visible repentance.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Purify Your Hearts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Hearts point to inward loyalties and desires.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Spiritual battle reaches beneath behavior to divided affections.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Cleanse and Purify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katharizo emphasizes cleansing.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hagnizo emphasizes purification and consecration.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addresses both actions and inner life.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Unified Teaching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five passages form one unified biblical teaching on spiritual battle.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This passage contributes one part of that larger framework.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central thread is dependence upon God rather than confidence in self.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You Double-Minded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Double-mindedness is divided loyalty.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battle is often fought where the heart wants God and the world at the same time.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Lament and Mourn and Weep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calls for serious repentance, not casual regret.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tone fits the seriousness of friendship with the world.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Let Joy Be Turned to Gloom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is not condemning Christian joy.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He is exposing false laughter that avoids repentance.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Humble Yourselves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passage ends where it began: humility.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humble person stops defending sin and receives God's grace.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He Will Lift You Up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God humbles the proud but lifts the humble.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need not exalt himself.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Movement of the Passage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965960"/>
            <a:ext cx="2331720" cy="1188720"/>
          </a:xfrm>
          <a:prstGeom prst="roundRect">
            <a:avLst/>
          </a:prstGeom>
          <a:solidFill>
            <a:srgbClr val="EBEFF2"/>
          </a:solidFill>
          <a:ln>
            <a:solidFill>
              <a:srgbClr val="A27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2139696"/>
            <a:ext cx="2103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7324D"/>
                </a:solidFill>
                <a:latin typeface="Arial"/>
              </a:defRPr>
            </a:pPr>
            <a:r>
              <a:t>Grace received.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127248" y="2404872"/>
            <a:ext cx="338328" cy="256032"/>
          </a:xfrm>
          <a:prstGeom prst="rightArrow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566160" y="1965960"/>
            <a:ext cx="2331720" cy="1188720"/>
          </a:xfrm>
          <a:prstGeom prst="roundRect">
            <a:avLst/>
          </a:prstGeom>
          <a:solidFill>
            <a:srgbClr val="EBEFF2"/>
          </a:solidFill>
          <a:ln>
            <a:solidFill>
              <a:srgbClr val="A27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75888" y="2139696"/>
            <a:ext cx="2103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7324D"/>
                </a:solidFill>
                <a:latin typeface="Arial"/>
              </a:defRPr>
            </a:pPr>
            <a:r>
              <a:t>God submitted to.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961888" y="2404872"/>
            <a:ext cx="338328" cy="256032"/>
          </a:xfrm>
          <a:prstGeom prst="rightArrow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400800" y="1965960"/>
            <a:ext cx="2331720" cy="1188720"/>
          </a:xfrm>
          <a:prstGeom prst="roundRect">
            <a:avLst/>
          </a:prstGeom>
          <a:solidFill>
            <a:srgbClr val="EBEFF2"/>
          </a:solidFill>
          <a:ln>
            <a:solidFill>
              <a:srgbClr val="A27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0528" y="2139696"/>
            <a:ext cx="2103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7324D"/>
                </a:solidFill>
                <a:latin typeface="Arial"/>
              </a:defRPr>
            </a:pPr>
            <a:r>
              <a:t>Devil resisted.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8796528" y="2404872"/>
            <a:ext cx="338328" cy="256032"/>
          </a:xfrm>
          <a:prstGeom prst="rightArrow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9235440" y="1965960"/>
            <a:ext cx="2331720" cy="1188720"/>
          </a:xfrm>
          <a:prstGeom prst="roundRect">
            <a:avLst/>
          </a:prstGeom>
          <a:solidFill>
            <a:srgbClr val="EBEFF2"/>
          </a:solidFill>
          <a:ln>
            <a:solidFill>
              <a:srgbClr val="A27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45168" y="2139696"/>
            <a:ext cx="2103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7324D"/>
                </a:solidFill>
                <a:latin typeface="Arial"/>
              </a:defRPr>
            </a:pPr>
            <a:r>
              <a:t>God approached.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Discussion: Submission and Resistance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Why must submission to God come before resisting the devil?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Discussion: Drawing Near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What practices help believers draw near to God when temptation or accusation presses hard?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Closing Thought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teaches that spiritual warfare is deeply relational.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resists the devil by returning wholly to God.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Text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4:6-10 teaches resistance to the devil through submission to God, drawing near to God, repentance, and humility.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Use the NKJV text for the classroom reading.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Scripture Focus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Read the full passage in class from the NKJV.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Watch for the repeated ideas that connect this passage to the larger study.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Notice commands, promises, and the stated source of spiritual strength.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Big Idea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devil is resisted most faithfully when the believer submits to God and draws near to Him with a cleansed and humbled heart.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Connection to the Unified Study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Ephesians says stand.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Peter says resist steadfast in faith.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shows that resistance begins with submission to God.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Greater Grace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James begins with the grace God gives.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commands that follow are not self-reform in human strength.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God Resists the Proud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Pride places the person in opposition to God.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No one can resist the devil well while resisting God.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Grace to the Humble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Humility is the posture in which grace is received.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Grace is not opposed to effort; it is opposed to pride.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