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749808"/>
          </a:xfrm>
          <a:prstGeom prst="rect">
            <a:avLst/>
          </a:prstGeom>
          <a:solidFill>
            <a:srgbClr val="1732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1234440"/>
            <a:ext cx="106984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17324D"/>
                </a:solidFill>
                <a:latin typeface="Arial"/>
              </a:defRPr>
            </a:pPr>
            <a:r>
              <a:t>Spiritual Battle: Ephesians 6:14-20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97280" y="1965960"/>
            <a:ext cx="99669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1">
                <a:solidFill>
                  <a:srgbClr val="A27B35"/>
                </a:solidFill>
                <a:latin typeface="Arial"/>
              </a:defRPr>
            </a:pPr>
            <a:r>
              <a:t>The Armor and Prayer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97280" y="2743200"/>
            <a:ext cx="996696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23282D"/>
                </a:solidFill>
                <a:latin typeface="Arial"/>
              </a:defRPr>
            </a:pPr>
            <a:r>
              <a:t>Ephesians 6:14-20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5166360"/>
            <a:ext cx="9966960" cy="685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000" b="0">
                <a:solidFill>
                  <a:srgbClr val="5F6871"/>
                </a:solidFill>
                <a:latin typeface="Arial"/>
              </a:defRPr>
            </a:pPr>
            <a:r>
              <a:t>Prepared by James King | Swamp Mennonite Church — Adult Bible Study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Breastplate of Righteousness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Righteousness guards the heart and life.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believer's standing rests on righteousness received in Christ and righteousness practiced in obedience.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Righteousness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dikaiosyne includes right standing before God and right conduct before Him.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Both dimensions matter in spiritual battle.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Feet Prepared by the Gospel of Peace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gospel gives stability and readiness.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Peace with God makes the believer steady when conflict comes.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Gospel and Peace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euangelion means good news.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eirene means peace, wholeness, and restored relationship.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gospel of peace steadies the feet of the believer.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Shield of Faith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Faith receives and rests upon God.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fiery darts are met not by self-confidence but by trust in the Lord.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Shield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thyreos refers to a large shield.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image suggests protection sufficient for real attack, not decorative religion.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Helmet of Salvation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Salvation guards the mind with gospel hope.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remembers what God has done and what God has promised to complete.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Sword of the Spirit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sword is identified as the word of God.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This is not permission for harshness; it is dependence on God's own speech.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Word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rhema can refer to a spoken or specific word.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learns to meet deception with God's revealed truth applied faithfully.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Praying Always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Prayer is not an add-on after the armor.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Prayer is the atmosphere in which the armor is used.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Unified Teaching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five passages form one unified biblical teaching on spiritual battle.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This passage contributes one part of that larger framework.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central thread is dependence upon God rather than confidence in self.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Prayer and Perseverance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Paul joins prayer with watchfulness and perseverance.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Standing requires continuing dependence, not one dramatic moment.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Prayer for All the Saints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Spiritual battle is not merely individual.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church stands together as believers pray for one another.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Paul's Request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Paul asks for boldness to speak the mystery of the gospel.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Even an apostle knew his need for God's help.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Gospel at the Center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passage ends not with fascination about darkness, but with gospel proclamation.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church stands by remaining gospel-centered.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Discussion: Which Piece of Armor?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Which image from the armor of God most exposes your present need?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Discussion: Prayer and Standing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How does prayer change the way we think about spiritual warfare?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Closing Thought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God does not call believers to stand without supply.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armor is God's provision for the battle God has named.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Text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Ephesians 6:14-20 continues Paul's command to stand by describing the armor of God and the place of prayer.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Use the NKJV text for the classroom reading.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Scripture Focus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Read the full passage in class from the NKJV.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Watch for the repeated ideas that connect this passage to the larger study.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Notice commands, promises, and the stated source of spiritual strength.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Big Idea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Believers stand by receiving and using what God supplies: truth, righteousness, gospel readiness, faith, salvation, the word of God, and prayer.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Connection to Ephesians 6:10-13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Verses 10-13 tell believers why they must stand.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Verses 14-20 show how they stand.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Stand Therefore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armor passage begins with the same command: stand.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armor is not a separate topic; it serves the call to stand.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The Belt of Truth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Truth holds the believer together.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battle includes lies, half-truths, confusion, and distortion.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Truth is both God's revealed truth and truthfulness in the inner life.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4E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58368" y="502920"/>
            <a:ext cx="108813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17324D"/>
                </a:solidFill>
                <a:latin typeface="Arial"/>
              </a:defRPr>
            </a:pPr>
            <a:r>
              <a:t>Word Study: Truth</a:t>
            </a:r>
          </a:p>
        </p:txBody>
      </p:sp>
      <p:sp>
        <p:nvSpPr>
          <p:cNvPr id="4" name="Rectangle 3"/>
          <p:cNvSpPr/>
          <p:nvPr/>
        </p:nvSpPr>
        <p:spPr>
          <a:xfrm>
            <a:off x="658368" y="1069848"/>
            <a:ext cx="1828800" cy="41148"/>
          </a:xfrm>
          <a:prstGeom prst="rect">
            <a:avLst/>
          </a:prstGeom>
          <a:solidFill>
            <a:srgbClr val="A27B3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325880"/>
            <a:ext cx="10789920" cy="4892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aletheia refers to truth, reality, and reliability.</a:t>
            </a:r>
          </a:p>
          <a:p>
            <a:pPr>
              <a:spcAft>
                <a:spcPts val="700"/>
              </a:spcAft>
              <a:defRPr sz="2000">
                <a:solidFill>
                  <a:srgbClr val="23282D"/>
                </a:solidFill>
                <a:latin typeface="Arial"/>
              </a:defRPr>
            </a:pPr>
            <a:r>
              <a:t>The believer does not stand by imagination, but by what God has made known.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